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2" r:id="rId5"/>
    <p:sldId id="268" r:id="rId6"/>
    <p:sldId id="260" r:id="rId7"/>
    <p:sldId id="261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A185F-31E6-3538-7D15-8A968D5465D5}" v="10" dt="2024-01-30T15:23:43.245"/>
    <p1510:client id="{4C1D3114-7D29-48AE-8CC4-48E230CA9A16}" v="6" dt="2024-01-30T01:58:16.626"/>
    <p1510:client id="{A3C377CD-6646-4086-B7BC-1C0518290CB1}" v="535" dt="2024-01-30T02:13:12.983"/>
    <p1510:client id="{B93324CA-71BA-4B5A-92EA-BD956EFC0938}" v="649" dt="2024-01-30T18:26:25.447"/>
    <p1510:client id="{E742A3C9-D84F-7891-9FBC-2DB55B4070A1}" v="20" dt="2024-01-30T15:24:40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32F6E-1E0E-46DF-B4CD-5149627D5F0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35D30C-585E-472A-A0DA-480E8FA8C0AD}">
      <dgm:prSet/>
      <dgm:spPr/>
      <dgm:t>
        <a:bodyPr/>
        <a:lstStyle/>
        <a:p>
          <a:pPr>
            <a:defRPr b="1"/>
          </a:pPr>
          <a:r>
            <a:rPr lang="fr-CA"/>
            <a:t>Choix final : A Star</a:t>
          </a:r>
          <a:endParaRPr lang="en-US"/>
        </a:p>
      </dgm:t>
    </dgm:pt>
    <dgm:pt modelId="{A1AE9715-1284-473F-9846-396BDF45CDA6}" type="parTrans" cxnId="{88029471-EB4A-43E0-87C5-03DF093D0BB5}">
      <dgm:prSet/>
      <dgm:spPr/>
      <dgm:t>
        <a:bodyPr/>
        <a:lstStyle/>
        <a:p>
          <a:endParaRPr lang="en-US"/>
        </a:p>
      </dgm:t>
    </dgm:pt>
    <dgm:pt modelId="{AD2C4B01-3EA5-47A2-BEE2-D420C1FAC3E7}" type="sibTrans" cxnId="{88029471-EB4A-43E0-87C5-03DF093D0BB5}">
      <dgm:prSet/>
      <dgm:spPr/>
      <dgm:t>
        <a:bodyPr/>
        <a:lstStyle/>
        <a:p>
          <a:endParaRPr lang="en-US"/>
        </a:p>
      </dgm:t>
    </dgm:pt>
    <dgm:pt modelId="{5222A460-33A5-4EAF-8465-250A61EF2A22}">
      <dgm:prSet/>
      <dgm:spPr/>
      <dgm:t>
        <a:bodyPr/>
        <a:lstStyle/>
        <a:p>
          <a:pPr>
            <a:defRPr b="1"/>
          </a:pPr>
          <a:r>
            <a:rPr lang="fr-CA"/>
            <a:t>Raisonnement : Détection du chemin optimal (au lieu de simplement le premier).</a:t>
          </a:r>
          <a:endParaRPr lang="en-US"/>
        </a:p>
      </dgm:t>
    </dgm:pt>
    <dgm:pt modelId="{C6ACAC1E-CB4F-40BE-8561-45AD06A36C42}" type="parTrans" cxnId="{78E7DE27-DE38-47B1-A15B-17E67623BBE1}">
      <dgm:prSet/>
      <dgm:spPr/>
      <dgm:t>
        <a:bodyPr/>
        <a:lstStyle/>
        <a:p>
          <a:endParaRPr lang="en-US"/>
        </a:p>
      </dgm:t>
    </dgm:pt>
    <dgm:pt modelId="{DA0C4B8C-43CE-420F-BDE9-FE45777CAC94}" type="sibTrans" cxnId="{78E7DE27-DE38-47B1-A15B-17E67623BBE1}">
      <dgm:prSet/>
      <dgm:spPr/>
      <dgm:t>
        <a:bodyPr/>
        <a:lstStyle/>
        <a:p>
          <a:endParaRPr lang="en-US"/>
        </a:p>
      </dgm:t>
    </dgm:pt>
    <dgm:pt modelId="{1C499A5E-347E-4F07-B047-FED7672632D2}">
      <dgm:prSet/>
      <dgm:spPr/>
      <dgm:t>
        <a:bodyPr/>
        <a:lstStyle/>
        <a:p>
          <a:pPr>
            <a:defRPr b="1"/>
          </a:pPr>
          <a:r>
            <a:rPr lang="fr-CA"/>
            <a:t>Critère de réussite : Sortie détectée peu importe la taille du labyrinthe (sauf si aucun chemin trouvé)</a:t>
          </a:r>
          <a:endParaRPr lang="en-US"/>
        </a:p>
      </dgm:t>
    </dgm:pt>
    <dgm:pt modelId="{722FCBFB-47F6-4E73-88E2-F5BD53657B0F}" type="parTrans" cxnId="{5D506514-EA69-49BD-AC4E-2E1E6A3B3623}">
      <dgm:prSet/>
      <dgm:spPr/>
      <dgm:t>
        <a:bodyPr/>
        <a:lstStyle/>
        <a:p>
          <a:endParaRPr lang="en-US"/>
        </a:p>
      </dgm:t>
    </dgm:pt>
    <dgm:pt modelId="{23D13F06-7FE2-4C02-AE36-EF67ADD15A5C}" type="sibTrans" cxnId="{5D506514-EA69-49BD-AC4E-2E1E6A3B3623}">
      <dgm:prSet/>
      <dgm:spPr/>
      <dgm:t>
        <a:bodyPr/>
        <a:lstStyle/>
        <a:p>
          <a:endParaRPr lang="en-US"/>
        </a:p>
      </dgm:t>
    </dgm:pt>
    <dgm:pt modelId="{F5A06D42-7A65-40F2-85C7-A76FF8A64C6D}">
      <dgm:prSet/>
      <dgm:spPr/>
      <dgm:t>
        <a:bodyPr/>
        <a:lstStyle/>
        <a:p>
          <a:pPr>
            <a:defRPr b="1"/>
          </a:pPr>
          <a:r>
            <a:rPr lang="fr-CA"/>
            <a:t>Performance</a:t>
          </a:r>
          <a:endParaRPr lang="en-US"/>
        </a:p>
      </dgm:t>
    </dgm:pt>
    <dgm:pt modelId="{6F68F50E-DDC8-4BF7-8720-5077218B8330}" type="parTrans" cxnId="{C61371B8-60BE-4EE3-9CF4-25E1100E6EDE}">
      <dgm:prSet/>
      <dgm:spPr/>
      <dgm:t>
        <a:bodyPr/>
        <a:lstStyle/>
        <a:p>
          <a:endParaRPr lang="en-US"/>
        </a:p>
      </dgm:t>
    </dgm:pt>
    <dgm:pt modelId="{7B470876-BFAC-4486-A98F-2CEE70329849}" type="sibTrans" cxnId="{C61371B8-60BE-4EE3-9CF4-25E1100E6EDE}">
      <dgm:prSet/>
      <dgm:spPr/>
      <dgm:t>
        <a:bodyPr/>
        <a:lstStyle/>
        <a:p>
          <a:endParaRPr lang="en-US"/>
        </a:p>
      </dgm:t>
    </dgm:pt>
    <dgm:pt modelId="{C51F8E74-59DA-4FA5-8991-9987A7839307}">
      <dgm:prSet/>
      <dgm:spPr/>
      <dgm:t>
        <a:bodyPr/>
        <a:lstStyle/>
        <a:p>
          <a:r>
            <a:rPr lang="fr-CA"/>
            <a:t>Chemin trouvé rapidement</a:t>
          </a:r>
        </a:p>
      </dgm:t>
    </dgm:pt>
    <dgm:pt modelId="{81574F86-B091-42AD-9AAA-5312C2427A06}" type="parTrans" cxnId="{CD08D7A1-486E-47C2-909E-ADBC0A939E79}">
      <dgm:prSet/>
      <dgm:spPr/>
      <dgm:t>
        <a:bodyPr/>
        <a:lstStyle/>
        <a:p>
          <a:endParaRPr lang="en-US"/>
        </a:p>
      </dgm:t>
    </dgm:pt>
    <dgm:pt modelId="{6DF97EF5-A1A8-4759-9BF4-0CA6A8C74564}" type="sibTrans" cxnId="{CD08D7A1-486E-47C2-909E-ADBC0A939E79}">
      <dgm:prSet/>
      <dgm:spPr/>
      <dgm:t>
        <a:bodyPr/>
        <a:lstStyle/>
        <a:p>
          <a:endParaRPr lang="en-US"/>
        </a:p>
      </dgm:t>
    </dgm:pt>
    <dgm:pt modelId="{A591CC9C-D4B7-418D-89AC-C58777022FA7}" type="pres">
      <dgm:prSet presAssocID="{0B432F6E-1E0E-46DF-B4CD-5149627D5F00}" presName="outerComposite" presStyleCnt="0">
        <dgm:presLayoutVars>
          <dgm:chMax val="5"/>
          <dgm:dir/>
          <dgm:resizeHandles val="exact"/>
        </dgm:presLayoutVars>
      </dgm:prSet>
      <dgm:spPr/>
    </dgm:pt>
    <dgm:pt modelId="{2E185738-03A3-4CF0-8FC2-84329029876E}" type="pres">
      <dgm:prSet presAssocID="{0B432F6E-1E0E-46DF-B4CD-5149627D5F00}" presName="dummyMaxCanvas" presStyleCnt="0">
        <dgm:presLayoutVars/>
      </dgm:prSet>
      <dgm:spPr/>
    </dgm:pt>
    <dgm:pt modelId="{655089E0-FFA3-4845-88B2-74B298D063A0}" type="pres">
      <dgm:prSet presAssocID="{0B432F6E-1E0E-46DF-B4CD-5149627D5F00}" presName="FourNodes_1" presStyleLbl="node1" presStyleIdx="0" presStyleCnt="4">
        <dgm:presLayoutVars>
          <dgm:bulletEnabled val="1"/>
        </dgm:presLayoutVars>
      </dgm:prSet>
      <dgm:spPr/>
    </dgm:pt>
    <dgm:pt modelId="{286DCF32-1CE8-4C27-8AFB-AA37454B030D}" type="pres">
      <dgm:prSet presAssocID="{0B432F6E-1E0E-46DF-B4CD-5149627D5F00}" presName="FourNodes_2" presStyleLbl="node1" presStyleIdx="1" presStyleCnt="4">
        <dgm:presLayoutVars>
          <dgm:bulletEnabled val="1"/>
        </dgm:presLayoutVars>
      </dgm:prSet>
      <dgm:spPr/>
    </dgm:pt>
    <dgm:pt modelId="{89FD42E5-CDA2-4EC9-96F9-19C69F60D332}" type="pres">
      <dgm:prSet presAssocID="{0B432F6E-1E0E-46DF-B4CD-5149627D5F00}" presName="FourNodes_3" presStyleLbl="node1" presStyleIdx="2" presStyleCnt="4">
        <dgm:presLayoutVars>
          <dgm:bulletEnabled val="1"/>
        </dgm:presLayoutVars>
      </dgm:prSet>
      <dgm:spPr/>
    </dgm:pt>
    <dgm:pt modelId="{2FBED419-F16A-4470-A4FD-5EB78CCE5190}" type="pres">
      <dgm:prSet presAssocID="{0B432F6E-1E0E-46DF-B4CD-5149627D5F00}" presName="FourNodes_4" presStyleLbl="node1" presStyleIdx="3" presStyleCnt="4">
        <dgm:presLayoutVars>
          <dgm:bulletEnabled val="1"/>
        </dgm:presLayoutVars>
      </dgm:prSet>
      <dgm:spPr/>
    </dgm:pt>
    <dgm:pt modelId="{B75243B8-1B17-4D6A-B0D5-5D3B58A466C0}" type="pres">
      <dgm:prSet presAssocID="{0B432F6E-1E0E-46DF-B4CD-5149627D5F00}" presName="FourConn_1-2" presStyleLbl="fgAccFollowNode1" presStyleIdx="0" presStyleCnt="3">
        <dgm:presLayoutVars>
          <dgm:bulletEnabled val="1"/>
        </dgm:presLayoutVars>
      </dgm:prSet>
      <dgm:spPr/>
    </dgm:pt>
    <dgm:pt modelId="{68B3F7C8-27F5-48F8-8114-0881F255D50F}" type="pres">
      <dgm:prSet presAssocID="{0B432F6E-1E0E-46DF-B4CD-5149627D5F00}" presName="FourConn_2-3" presStyleLbl="fgAccFollowNode1" presStyleIdx="1" presStyleCnt="3">
        <dgm:presLayoutVars>
          <dgm:bulletEnabled val="1"/>
        </dgm:presLayoutVars>
      </dgm:prSet>
      <dgm:spPr/>
    </dgm:pt>
    <dgm:pt modelId="{C809D51B-07BB-4112-8743-414334001423}" type="pres">
      <dgm:prSet presAssocID="{0B432F6E-1E0E-46DF-B4CD-5149627D5F00}" presName="FourConn_3-4" presStyleLbl="fgAccFollowNode1" presStyleIdx="2" presStyleCnt="3">
        <dgm:presLayoutVars>
          <dgm:bulletEnabled val="1"/>
        </dgm:presLayoutVars>
      </dgm:prSet>
      <dgm:spPr/>
    </dgm:pt>
    <dgm:pt modelId="{D423A6E2-0457-48F3-A375-1A479122F650}" type="pres">
      <dgm:prSet presAssocID="{0B432F6E-1E0E-46DF-B4CD-5149627D5F00}" presName="FourNodes_1_text" presStyleLbl="node1" presStyleIdx="3" presStyleCnt="4">
        <dgm:presLayoutVars>
          <dgm:bulletEnabled val="1"/>
        </dgm:presLayoutVars>
      </dgm:prSet>
      <dgm:spPr/>
    </dgm:pt>
    <dgm:pt modelId="{BD6F2188-02A9-424A-B8B1-A604C3F660C4}" type="pres">
      <dgm:prSet presAssocID="{0B432F6E-1E0E-46DF-B4CD-5149627D5F00}" presName="FourNodes_2_text" presStyleLbl="node1" presStyleIdx="3" presStyleCnt="4">
        <dgm:presLayoutVars>
          <dgm:bulletEnabled val="1"/>
        </dgm:presLayoutVars>
      </dgm:prSet>
      <dgm:spPr/>
    </dgm:pt>
    <dgm:pt modelId="{86F8B661-4A64-4795-8B89-A3BAE6908F9C}" type="pres">
      <dgm:prSet presAssocID="{0B432F6E-1E0E-46DF-B4CD-5149627D5F00}" presName="FourNodes_3_text" presStyleLbl="node1" presStyleIdx="3" presStyleCnt="4">
        <dgm:presLayoutVars>
          <dgm:bulletEnabled val="1"/>
        </dgm:presLayoutVars>
      </dgm:prSet>
      <dgm:spPr/>
    </dgm:pt>
    <dgm:pt modelId="{CDBEEC94-02D2-4739-9370-1C64D22EF835}" type="pres">
      <dgm:prSet presAssocID="{0B432F6E-1E0E-46DF-B4CD-5149627D5F0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D506514-EA69-49BD-AC4E-2E1E6A3B3623}" srcId="{0B432F6E-1E0E-46DF-B4CD-5149627D5F00}" destId="{1C499A5E-347E-4F07-B047-FED7672632D2}" srcOrd="2" destOrd="0" parTransId="{722FCBFB-47F6-4E73-88E2-F5BD53657B0F}" sibTransId="{23D13F06-7FE2-4C02-AE36-EF67ADD15A5C}"/>
    <dgm:cxn modelId="{177A0427-4441-4363-975F-975D5ACE5FE7}" type="presOf" srcId="{F5A06D42-7A65-40F2-85C7-A76FF8A64C6D}" destId="{2FBED419-F16A-4470-A4FD-5EB78CCE5190}" srcOrd="0" destOrd="0" presId="urn:microsoft.com/office/officeart/2005/8/layout/vProcess5"/>
    <dgm:cxn modelId="{78E7DE27-DE38-47B1-A15B-17E67623BBE1}" srcId="{0B432F6E-1E0E-46DF-B4CD-5149627D5F00}" destId="{5222A460-33A5-4EAF-8465-250A61EF2A22}" srcOrd="1" destOrd="0" parTransId="{C6ACAC1E-CB4F-40BE-8561-45AD06A36C42}" sibTransId="{DA0C4B8C-43CE-420F-BDE9-FE45777CAC94}"/>
    <dgm:cxn modelId="{8184FA2B-20BD-40FC-A5BB-9528B44B7C4D}" type="presOf" srcId="{5222A460-33A5-4EAF-8465-250A61EF2A22}" destId="{286DCF32-1CE8-4C27-8AFB-AA37454B030D}" srcOrd="0" destOrd="0" presId="urn:microsoft.com/office/officeart/2005/8/layout/vProcess5"/>
    <dgm:cxn modelId="{0655BD2F-CBB0-4504-B85C-657D24458FAC}" type="presOf" srcId="{C51F8E74-59DA-4FA5-8991-9987A7839307}" destId="{CDBEEC94-02D2-4739-9370-1C64D22EF835}" srcOrd="1" destOrd="1" presId="urn:microsoft.com/office/officeart/2005/8/layout/vProcess5"/>
    <dgm:cxn modelId="{4F6E3334-FBC8-45D1-816E-83F737797984}" type="presOf" srcId="{A435D30C-585E-472A-A0DA-480E8FA8C0AD}" destId="{655089E0-FFA3-4845-88B2-74B298D063A0}" srcOrd="0" destOrd="0" presId="urn:microsoft.com/office/officeart/2005/8/layout/vProcess5"/>
    <dgm:cxn modelId="{033AD141-4405-4CAF-A55C-A9AEB3A5B4B8}" type="presOf" srcId="{5222A460-33A5-4EAF-8465-250A61EF2A22}" destId="{BD6F2188-02A9-424A-B8B1-A604C3F660C4}" srcOrd="1" destOrd="0" presId="urn:microsoft.com/office/officeart/2005/8/layout/vProcess5"/>
    <dgm:cxn modelId="{88029471-EB4A-43E0-87C5-03DF093D0BB5}" srcId="{0B432F6E-1E0E-46DF-B4CD-5149627D5F00}" destId="{A435D30C-585E-472A-A0DA-480E8FA8C0AD}" srcOrd="0" destOrd="0" parTransId="{A1AE9715-1284-473F-9846-396BDF45CDA6}" sibTransId="{AD2C4B01-3EA5-47A2-BEE2-D420C1FAC3E7}"/>
    <dgm:cxn modelId="{189C6E73-A6DA-4B89-AF12-366D22DB840F}" type="presOf" srcId="{1C499A5E-347E-4F07-B047-FED7672632D2}" destId="{89FD42E5-CDA2-4EC9-96F9-19C69F60D332}" srcOrd="0" destOrd="0" presId="urn:microsoft.com/office/officeart/2005/8/layout/vProcess5"/>
    <dgm:cxn modelId="{7BD6337D-D1FF-496D-9E1D-E6263342808B}" type="presOf" srcId="{23D13F06-7FE2-4C02-AE36-EF67ADD15A5C}" destId="{C809D51B-07BB-4112-8743-414334001423}" srcOrd="0" destOrd="0" presId="urn:microsoft.com/office/officeart/2005/8/layout/vProcess5"/>
    <dgm:cxn modelId="{4DBD6885-3FEE-4D3A-BC87-9FF20057F148}" type="presOf" srcId="{A435D30C-585E-472A-A0DA-480E8FA8C0AD}" destId="{D423A6E2-0457-48F3-A375-1A479122F650}" srcOrd="1" destOrd="0" presId="urn:microsoft.com/office/officeart/2005/8/layout/vProcess5"/>
    <dgm:cxn modelId="{2C9BC195-7574-4C6F-AE23-B04524DE01C3}" type="presOf" srcId="{F5A06D42-7A65-40F2-85C7-A76FF8A64C6D}" destId="{CDBEEC94-02D2-4739-9370-1C64D22EF835}" srcOrd="1" destOrd="0" presId="urn:microsoft.com/office/officeart/2005/8/layout/vProcess5"/>
    <dgm:cxn modelId="{CD08D7A1-486E-47C2-909E-ADBC0A939E79}" srcId="{F5A06D42-7A65-40F2-85C7-A76FF8A64C6D}" destId="{C51F8E74-59DA-4FA5-8991-9987A7839307}" srcOrd="0" destOrd="0" parTransId="{81574F86-B091-42AD-9AAA-5312C2427A06}" sibTransId="{6DF97EF5-A1A8-4759-9BF4-0CA6A8C74564}"/>
    <dgm:cxn modelId="{12559DA9-6386-40EF-B00E-B562159EB01E}" type="presOf" srcId="{C51F8E74-59DA-4FA5-8991-9987A7839307}" destId="{2FBED419-F16A-4470-A4FD-5EB78CCE5190}" srcOrd="0" destOrd="1" presId="urn:microsoft.com/office/officeart/2005/8/layout/vProcess5"/>
    <dgm:cxn modelId="{93D74BAD-F811-48D6-BBFB-69B64E2AE209}" type="presOf" srcId="{DA0C4B8C-43CE-420F-BDE9-FE45777CAC94}" destId="{68B3F7C8-27F5-48F8-8114-0881F255D50F}" srcOrd="0" destOrd="0" presId="urn:microsoft.com/office/officeart/2005/8/layout/vProcess5"/>
    <dgm:cxn modelId="{C61371B8-60BE-4EE3-9CF4-25E1100E6EDE}" srcId="{0B432F6E-1E0E-46DF-B4CD-5149627D5F00}" destId="{F5A06D42-7A65-40F2-85C7-A76FF8A64C6D}" srcOrd="3" destOrd="0" parTransId="{6F68F50E-DDC8-4BF7-8720-5077218B8330}" sibTransId="{7B470876-BFAC-4486-A98F-2CEE70329849}"/>
    <dgm:cxn modelId="{D7DAB9D9-95F5-4E67-AFD5-B5142150B37E}" type="presOf" srcId="{AD2C4B01-3EA5-47A2-BEE2-D420C1FAC3E7}" destId="{B75243B8-1B17-4D6A-B0D5-5D3B58A466C0}" srcOrd="0" destOrd="0" presId="urn:microsoft.com/office/officeart/2005/8/layout/vProcess5"/>
    <dgm:cxn modelId="{C8873ADA-9B57-497D-8A1D-2AF6E47695A9}" type="presOf" srcId="{0B432F6E-1E0E-46DF-B4CD-5149627D5F00}" destId="{A591CC9C-D4B7-418D-89AC-C58777022FA7}" srcOrd="0" destOrd="0" presId="urn:microsoft.com/office/officeart/2005/8/layout/vProcess5"/>
    <dgm:cxn modelId="{BF44D7E5-23A5-4C0E-8CEF-6675B31D2716}" type="presOf" srcId="{1C499A5E-347E-4F07-B047-FED7672632D2}" destId="{86F8B661-4A64-4795-8B89-A3BAE6908F9C}" srcOrd="1" destOrd="0" presId="urn:microsoft.com/office/officeart/2005/8/layout/vProcess5"/>
    <dgm:cxn modelId="{C7B9ED49-7476-45FA-8AC0-0A0B164D1B49}" type="presParOf" srcId="{A591CC9C-D4B7-418D-89AC-C58777022FA7}" destId="{2E185738-03A3-4CF0-8FC2-84329029876E}" srcOrd="0" destOrd="0" presId="urn:microsoft.com/office/officeart/2005/8/layout/vProcess5"/>
    <dgm:cxn modelId="{F8FEFFDE-58F5-492D-BEEB-EF662001ECED}" type="presParOf" srcId="{A591CC9C-D4B7-418D-89AC-C58777022FA7}" destId="{655089E0-FFA3-4845-88B2-74B298D063A0}" srcOrd="1" destOrd="0" presId="urn:microsoft.com/office/officeart/2005/8/layout/vProcess5"/>
    <dgm:cxn modelId="{B490F8D9-C103-4FBB-A0B3-0F2C0EE2156C}" type="presParOf" srcId="{A591CC9C-D4B7-418D-89AC-C58777022FA7}" destId="{286DCF32-1CE8-4C27-8AFB-AA37454B030D}" srcOrd="2" destOrd="0" presId="urn:microsoft.com/office/officeart/2005/8/layout/vProcess5"/>
    <dgm:cxn modelId="{B813C6D5-84BA-4B2E-AF45-97767B864E40}" type="presParOf" srcId="{A591CC9C-D4B7-418D-89AC-C58777022FA7}" destId="{89FD42E5-CDA2-4EC9-96F9-19C69F60D332}" srcOrd="3" destOrd="0" presId="urn:microsoft.com/office/officeart/2005/8/layout/vProcess5"/>
    <dgm:cxn modelId="{761ED755-BC24-41C3-9791-4485781B327A}" type="presParOf" srcId="{A591CC9C-D4B7-418D-89AC-C58777022FA7}" destId="{2FBED419-F16A-4470-A4FD-5EB78CCE5190}" srcOrd="4" destOrd="0" presId="urn:microsoft.com/office/officeart/2005/8/layout/vProcess5"/>
    <dgm:cxn modelId="{21E05D6B-5323-42E2-A18B-7F525DCA3739}" type="presParOf" srcId="{A591CC9C-D4B7-418D-89AC-C58777022FA7}" destId="{B75243B8-1B17-4D6A-B0D5-5D3B58A466C0}" srcOrd="5" destOrd="0" presId="urn:microsoft.com/office/officeart/2005/8/layout/vProcess5"/>
    <dgm:cxn modelId="{26635A1E-DF59-4032-AFCA-DBE3F64753F8}" type="presParOf" srcId="{A591CC9C-D4B7-418D-89AC-C58777022FA7}" destId="{68B3F7C8-27F5-48F8-8114-0881F255D50F}" srcOrd="6" destOrd="0" presId="urn:microsoft.com/office/officeart/2005/8/layout/vProcess5"/>
    <dgm:cxn modelId="{678B1CDF-786B-439E-B891-53F039FEE931}" type="presParOf" srcId="{A591CC9C-D4B7-418D-89AC-C58777022FA7}" destId="{C809D51B-07BB-4112-8743-414334001423}" srcOrd="7" destOrd="0" presId="urn:microsoft.com/office/officeart/2005/8/layout/vProcess5"/>
    <dgm:cxn modelId="{AE14FAFE-B7BB-40BE-84B2-7669076A60B7}" type="presParOf" srcId="{A591CC9C-D4B7-418D-89AC-C58777022FA7}" destId="{D423A6E2-0457-48F3-A375-1A479122F650}" srcOrd="8" destOrd="0" presId="urn:microsoft.com/office/officeart/2005/8/layout/vProcess5"/>
    <dgm:cxn modelId="{CAE5D57B-891B-46CE-A1A9-0EDD27C56A58}" type="presParOf" srcId="{A591CC9C-D4B7-418D-89AC-C58777022FA7}" destId="{BD6F2188-02A9-424A-B8B1-A604C3F660C4}" srcOrd="9" destOrd="0" presId="urn:microsoft.com/office/officeart/2005/8/layout/vProcess5"/>
    <dgm:cxn modelId="{48F81F7F-56F6-4855-8179-8684A3F00C40}" type="presParOf" srcId="{A591CC9C-D4B7-418D-89AC-C58777022FA7}" destId="{86F8B661-4A64-4795-8B89-A3BAE6908F9C}" srcOrd="10" destOrd="0" presId="urn:microsoft.com/office/officeart/2005/8/layout/vProcess5"/>
    <dgm:cxn modelId="{93E49EBB-1C31-4ECB-BAAC-DC5661BC2BB7}" type="presParOf" srcId="{A591CC9C-D4B7-418D-89AC-C58777022FA7}" destId="{CDBEEC94-02D2-4739-9370-1C64D22EF83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432F6E-1E0E-46DF-B4CD-5149627D5F0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35D30C-585E-472A-A0DA-480E8FA8C0AD}">
      <dgm:prSet/>
      <dgm:spPr/>
      <dgm:t>
        <a:bodyPr/>
        <a:lstStyle/>
        <a:p>
          <a:pPr rtl="0">
            <a:defRPr b="1"/>
          </a:pPr>
          <a:r>
            <a:rPr lang="fr-CA"/>
            <a:t>Choix final : </a:t>
          </a:r>
          <a:r>
            <a:rPr lang="fr-CA">
              <a:latin typeface="Goudy Old Style"/>
            </a:rPr>
            <a:t>Logique Floue</a:t>
          </a:r>
          <a:endParaRPr lang="en-US"/>
        </a:p>
      </dgm:t>
    </dgm:pt>
    <dgm:pt modelId="{A1AE9715-1284-473F-9846-396BDF45CDA6}" type="parTrans" cxnId="{88029471-EB4A-43E0-87C5-03DF093D0BB5}">
      <dgm:prSet/>
      <dgm:spPr/>
      <dgm:t>
        <a:bodyPr/>
        <a:lstStyle/>
        <a:p>
          <a:endParaRPr lang="en-US"/>
        </a:p>
      </dgm:t>
    </dgm:pt>
    <dgm:pt modelId="{AD2C4B01-3EA5-47A2-BEE2-D420C1FAC3E7}" type="sibTrans" cxnId="{88029471-EB4A-43E0-87C5-03DF093D0BB5}">
      <dgm:prSet/>
      <dgm:spPr/>
      <dgm:t>
        <a:bodyPr/>
        <a:lstStyle/>
        <a:p>
          <a:endParaRPr lang="en-US"/>
        </a:p>
      </dgm:t>
    </dgm:pt>
    <dgm:pt modelId="{5222A460-33A5-4EAF-8465-250A61EF2A22}">
      <dgm:prSet/>
      <dgm:spPr/>
      <dgm:t>
        <a:bodyPr/>
        <a:lstStyle/>
        <a:p>
          <a:pPr rtl="0">
            <a:defRPr b="1"/>
          </a:pPr>
          <a:r>
            <a:rPr lang="fr-CA"/>
            <a:t>Raisonnement : </a:t>
          </a:r>
          <a:r>
            <a:rPr lang="fr-CA">
              <a:latin typeface="Goudy Old Style"/>
            </a:rPr>
            <a:t>Algorithme détectant une direction avec un signal d'entrée pour obtenir un signal de sortie directionnel </a:t>
          </a:r>
          <a:r>
            <a:rPr lang="fr-CA"/>
            <a:t>(</a:t>
          </a:r>
          <a:r>
            <a:rPr lang="fr-CA">
              <a:latin typeface="Goudy Old Style"/>
            </a:rPr>
            <a:t>Détection courte distance</a:t>
          </a:r>
          <a:r>
            <a:rPr lang="fr-CA"/>
            <a:t>).</a:t>
          </a:r>
          <a:endParaRPr lang="en-US"/>
        </a:p>
      </dgm:t>
    </dgm:pt>
    <dgm:pt modelId="{C6ACAC1E-CB4F-40BE-8561-45AD06A36C42}" type="parTrans" cxnId="{78E7DE27-DE38-47B1-A15B-17E67623BBE1}">
      <dgm:prSet/>
      <dgm:spPr/>
      <dgm:t>
        <a:bodyPr/>
        <a:lstStyle/>
        <a:p>
          <a:endParaRPr lang="en-US"/>
        </a:p>
      </dgm:t>
    </dgm:pt>
    <dgm:pt modelId="{DA0C4B8C-43CE-420F-BDE9-FE45777CAC94}" type="sibTrans" cxnId="{78E7DE27-DE38-47B1-A15B-17E67623BBE1}">
      <dgm:prSet/>
      <dgm:spPr/>
      <dgm:t>
        <a:bodyPr/>
        <a:lstStyle/>
        <a:p>
          <a:endParaRPr lang="en-US"/>
        </a:p>
      </dgm:t>
    </dgm:pt>
    <dgm:pt modelId="{1C499A5E-347E-4F07-B047-FED7672632D2}">
      <dgm:prSet/>
      <dgm:spPr/>
      <dgm:t>
        <a:bodyPr/>
        <a:lstStyle/>
        <a:p>
          <a:pPr rtl="0">
            <a:defRPr b="1"/>
          </a:pPr>
          <a:r>
            <a:rPr lang="fr-CA"/>
            <a:t>Critère de réussite :</a:t>
          </a:r>
          <a:r>
            <a:rPr lang="fr-CA">
              <a:latin typeface="Goudy Old Style"/>
            </a:rPr>
            <a:t> Éviter tous les obstacles et ramasser toutes les pièces dans le labyrinthe</a:t>
          </a:r>
          <a:r>
            <a:rPr lang="fr-CA"/>
            <a:t> (sauf</a:t>
          </a:r>
          <a:r>
            <a:rPr lang="fr-CA">
              <a:latin typeface="Goudy Old Style"/>
            </a:rPr>
            <a:t> si la réussite du labyrinthe est </a:t>
          </a:r>
          <a:r>
            <a:rPr lang="fr-CA"/>
            <a:t> </a:t>
          </a:r>
          <a:r>
            <a:rPr lang="fr-CA">
              <a:latin typeface="Goudy Old Style"/>
            </a:rPr>
            <a:t>impossible</a:t>
          </a:r>
          <a:r>
            <a:rPr lang="fr-CA"/>
            <a:t>)</a:t>
          </a:r>
          <a:endParaRPr lang="en-US"/>
        </a:p>
      </dgm:t>
    </dgm:pt>
    <dgm:pt modelId="{722FCBFB-47F6-4E73-88E2-F5BD53657B0F}" type="parTrans" cxnId="{5D506514-EA69-49BD-AC4E-2E1E6A3B3623}">
      <dgm:prSet/>
      <dgm:spPr/>
      <dgm:t>
        <a:bodyPr/>
        <a:lstStyle/>
        <a:p>
          <a:endParaRPr lang="en-US"/>
        </a:p>
      </dgm:t>
    </dgm:pt>
    <dgm:pt modelId="{23D13F06-7FE2-4C02-AE36-EF67ADD15A5C}" type="sibTrans" cxnId="{5D506514-EA69-49BD-AC4E-2E1E6A3B3623}">
      <dgm:prSet/>
      <dgm:spPr/>
      <dgm:t>
        <a:bodyPr/>
        <a:lstStyle/>
        <a:p>
          <a:endParaRPr lang="en-US"/>
        </a:p>
      </dgm:t>
    </dgm:pt>
    <dgm:pt modelId="{F5A06D42-7A65-40F2-85C7-A76FF8A64C6D}">
      <dgm:prSet/>
      <dgm:spPr/>
      <dgm:t>
        <a:bodyPr/>
        <a:lstStyle/>
        <a:p>
          <a:pPr>
            <a:defRPr b="1"/>
          </a:pPr>
          <a:r>
            <a:rPr lang="fr-CA"/>
            <a:t>Performance</a:t>
          </a:r>
          <a:endParaRPr lang="en-US"/>
        </a:p>
      </dgm:t>
    </dgm:pt>
    <dgm:pt modelId="{6F68F50E-DDC8-4BF7-8720-5077218B8330}" type="parTrans" cxnId="{C61371B8-60BE-4EE3-9CF4-25E1100E6EDE}">
      <dgm:prSet/>
      <dgm:spPr/>
      <dgm:t>
        <a:bodyPr/>
        <a:lstStyle/>
        <a:p>
          <a:endParaRPr lang="en-US"/>
        </a:p>
      </dgm:t>
    </dgm:pt>
    <dgm:pt modelId="{7B470876-BFAC-4486-A98F-2CEE70329849}" type="sibTrans" cxnId="{C61371B8-60BE-4EE3-9CF4-25E1100E6EDE}">
      <dgm:prSet/>
      <dgm:spPr/>
      <dgm:t>
        <a:bodyPr/>
        <a:lstStyle/>
        <a:p>
          <a:endParaRPr lang="en-US"/>
        </a:p>
      </dgm:t>
    </dgm:pt>
    <dgm:pt modelId="{C51F8E74-59DA-4FA5-8991-9987A7839307}">
      <dgm:prSet phldr="0"/>
      <dgm:spPr/>
      <dgm:t>
        <a:bodyPr/>
        <a:lstStyle/>
        <a:p>
          <a:pPr rtl="0"/>
          <a:r>
            <a:rPr lang="fr-CA">
              <a:latin typeface="Goudy Old Style"/>
            </a:rPr>
            <a:t>Se déplacer dans la bonne direction lorsque confronter à un obstacle</a:t>
          </a:r>
          <a:endParaRPr lang="fr-CA"/>
        </a:p>
      </dgm:t>
    </dgm:pt>
    <dgm:pt modelId="{81574F86-B091-42AD-9AAA-5312C2427A06}" type="parTrans" cxnId="{CD08D7A1-486E-47C2-909E-ADBC0A939E79}">
      <dgm:prSet/>
      <dgm:spPr/>
      <dgm:t>
        <a:bodyPr/>
        <a:lstStyle/>
        <a:p>
          <a:endParaRPr lang="en-US"/>
        </a:p>
      </dgm:t>
    </dgm:pt>
    <dgm:pt modelId="{6DF97EF5-A1A8-4759-9BF4-0CA6A8C74564}" type="sibTrans" cxnId="{CD08D7A1-486E-47C2-909E-ADBC0A939E79}">
      <dgm:prSet/>
      <dgm:spPr/>
      <dgm:t>
        <a:bodyPr/>
        <a:lstStyle/>
        <a:p>
          <a:endParaRPr lang="en-US"/>
        </a:p>
      </dgm:t>
    </dgm:pt>
    <dgm:pt modelId="{37588B35-1908-4D8A-B638-C8C57FB8B2A3}">
      <dgm:prSet phldr="0"/>
      <dgm:spPr/>
      <dgm:t>
        <a:bodyPr/>
        <a:lstStyle/>
        <a:p>
          <a:pPr rtl="0"/>
          <a:r>
            <a:rPr lang="fr-CA">
              <a:latin typeface="Goudy Old Style"/>
            </a:rPr>
            <a:t>Ramase tous les trésors et pièces du labyrinthe</a:t>
          </a:r>
        </a:p>
      </dgm:t>
    </dgm:pt>
    <dgm:pt modelId="{5F2B2F16-6689-4D74-ACAD-9AEF09DBB1F8}" type="parTrans" cxnId="{0CB33FFA-6F7D-40A8-83C5-8A0D84F1BF84}">
      <dgm:prSet/>
      <dgm:spPr/>
    </dgm:pt>
    <dgm:pt modelId="{5316D3DF-5EB0-44FF-BD2B-3337CDF05BE6}" type="sibTrans" cxnId="{0CB33FFA-6F7D-40A8-83C5-8A0D84F1BF84}">
      <dgm:prSet/>
      <dgm:spPr/>
    </dgm:pt>
    <dgm:pt modelId="{A591CC9C-D4B7-418D-89AC-C58777022FA7}" type="pres">
      <dgm:prSet presAssocID="{0B432F6E-1E0E-46DF-B4CD-5149627D5F00}" presName="outerComposite" presStyleCnt="0">
        <dgm:presLayoutVars>
          <dgm:chMax val="5"/>
          <dgm:dir/>
          <dgm:resizeHandles val="exact"/>
        </dgm:presLayoutVars>
      </dgm:prSet>
      <dgm:spPr/>
    </dgm:pt>
    <dgm:pt modelId="{2E185738-03A3-4CF0-8FC2-84329029876E}" type="pres">
      <dgm:prSet presAssocID="{0B432F6E-1E0E-46DF-B4CD-5149627D5F00}" presName="dummyMaxCanvas" presStyleCnt="0">
        <dgm:presLayoutVars/>
      </dgm:prSet>
      <dgm:spPr/>
    </dgm:pt>
    <dgm:pt modelId="{655089E0-FFA3-4845-88B2-74B298D063A0}" type="pres">
      <dgm:prSet presAssocID="{0B432F6E-1E0E-46DF-B4CD-5149627D5F00}" presName="FourNodes_1" presStyleLbl="node1" presStyleIdx="0" presStyleCnt="4">
        <dgm:presLayoutVars>
          <dgm:bulletEnabled val="1"/>
        </dgm:presLayoutVars>
      </dgm:prSet>
      <dgm:spPr/>
    </dgm:pt>
    <dgm:pt modelId="{286DCF32-1CE8-4C27-8AFB-AA37454B030D}" type="pres">
      <dgm:prSet presAssocID="{0B432F6E-1E0E-46DF-B4CD-5149627D5F00}" presName="FourNodes_2" presStyleLbl="node1" presStyleIdx="1" presStyleCnt="4">
        <dgm:presLayoutVars>
          <dgm:bulletEnabled val="1"/>
        </dgm:presLayoutVars>
      </dgm:prSet>
      <dgm:spPr/>
    </dgm:pt>
    <dgm:pt modelId="{89FD42E5-CDA2-4EC9-96F9-19C69F60D332}" type="pres">
      <dgm:prSet presAssocID="{0B432F6E-1E0E-46DF-B4CD-5149627D5F00}" presName="FourNodes_3" presStyleLbl="node1" presStyleIdx="2" presStyleCnt="4">
        <dgm:presLayoutVars>
          <dgm:bulletEnabled val="1"/>
        </dgm:presLayoutVars>
      </dgm:prSet>
      <dgm:spPr/>
    </dgm:pt>
    <dgm:pt modelId="{2FBED419-F16A-4470-A4FD-5EB78CCE5190}" type="pres">
      <dgm:prSet presAssocID="{0B432F6E-1E0E-46DF-B4CD-5149627D5F00}" presName="FourNodes_4" presStyleLbl="node1" presStyleIdx="3" presStyleCnt="4">
        <dgm:presLayoutVars>
          <dgm:bulletEnabled val="1"/>
        </dgm:presLayoutVars>
      </dgm:prSet>
      <dgm:spPr/>
    </dgm:pt>
    <dgm:pt modelId="{B75243B8-1B17-4D6A-B0D5-5D3B58A466C0}" type="pres">
      <dgm:prSet presAssocID="{0B432F6E-1E0E-46DF-B4CD-5149627D5F00}" presName="FourConn_1-2" presStyleLbl="fgAccFollowNode1" presStyleIdx="0" presStyleCnt="3">
        <dgm:presLayoutVars>
          <dgm:bulletEnabled val="1"/>
        </dgm:presLayoutVars>
      </dgm:prSet>
      <dgm:spPr/>
    </dgm:pt>
    <dgm:pt modelId="{68B3F7C8-27F5-48F8-8114-0881F255D50F}" type="pres">
      <dgm:prSet presAssocID="{0B432F6E-1E0E-46DF-B4CD-5149627D5F00}" presName="FourConn_2-3" presStyleLbl="fgAccFollowNode1" presStyleIdx="1" presStyleCnt="3">
        <dgm:presLayoutVars>
          <dgm:bulletEnabled val="1"/>
        </dgm:presLayoutVars>
      </dgm:prSet>
      <dgm:spPr/>
    </dgm:pt>
    <dgm:pt modelId="{C809D51B-07BB-4112-8743-414334001423}" type="pres">
      <dgm:prSet presAssocID="{0B432F6E-1E0E-46DF-B4CD-5149627D5F00}" presName="FourConn_3-4" presStyleLbl="fgAccFollowNode1" presStyleIdx="2" presStyleCnt="3">
        <dgm:presLayoutVars>
          <dgm:bulletEnabled val="1"/>
        </dgm:presLayoutVars>
      </dgm:prSet>
      <dgm:spPr/>
    </dgm:pt>
    <dgm:pt modelId="{D423A6E2-0457-48F3-A375-1A479122F650}" type="pres">
      <dgm:prSet presAssocID="{0B432F6E-1E0E-46DF-B4CD-5149627D5F00}" presName="FourNodes_1_text" presStyleLbl="node1" presStyleIdx="3" presStyleCnt="4">
        <dgm:presLayoutVars>
          <dgm:bulletEnabled val="1"/>
        </dgm:presLayoutVars>
      </dgm:prSet>
      <dgm:spPr/>
    </dgm:pt>
    <dgm:pt modelId="{BD6F2188-02A9-424A-B8B1-A604C3F660C4}" type="pres">
      <dgm:prSet presAssocID="{0B432F6E-1E0E-46DF-B4CD-5149627D5F00}" presName="FourNodes_2_text" presStyleLbl="node1" presStyleIdx="3" presStyleCnt="4">
        <dgm:presLayoutVars>
          <dgm:bulletEnabled val="1"/>
        </dgm:presLayoutVars>
      </dgm:prSet>
      <dgm:spPr/>
    </dgm:pt>
    <dgm:pt modelId="{86F8B661-4A64-4795-8B89-A3BAE6908F9C}" type="pres">
      <dgm:prSet presAssocID="{0B432F6E-1E0E-46DF-B4CD-5149627D5F00}" presName="FourNodes_3_text" presStyleLbl="node1" presStyleIdx="3" presStyleCnt="4">
        <dgm:presLayoutVars>
          <dgm:bulletEnabled val="1"/>
        </dgm:presLayoutVars>
      </dgm:prSet>
      <dgm:spPr/>
    </dgm:pt>
    <dgm:pt modelId="{CDBEEC94-02D2-4739-9370-1C64D22EF835}" type="pres">
      <dgm:prSet presAssocID="{0B432F6E-1E0E-46DF-B4CD-5149627D5F0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FC93608-3BB6-4C7A-B756-0E1F626D3D4A}" type="presOf" srcId="{5222A460-33A5-4EAF-8465-250A61EF2A22}" destId="{286DCF32-1CE8-4C27-8AFB-AA37454B030D}" srcOrd="0" destOrd="0" presId="urn:microsoft.com/office/officeart/2005/8/layout/vProcess5"/>
    <dgm:cxn modelId="{5D506514-EA69-49BD-AC4E-2E1E6A3B3623}" srcId="{0B432F6E-1E0E-46DF-B4CD-5149627D5F00}" destId="{1C499A5E-347E-4F07-B047-FED7672632D2}" srcOrd="2" destOrd="0" parTransId="{722FCBFB-47F6-4E73-88E2-F5BD53657B0F}" sibTransId="{23D13F06-7FE2-4C02-AE36-EF67ADD15A5C}"/>
    <dgm:cxn modelId="{08092824-3501-4B1D-BEE6-6480D115AC10}" type="presOf" srcId="{F5A06D42-7A65-40F2-85C7-A76FF8A64C6D}" destId="{2FBED419-F16A-4470-A4FD-5EB78CCE5190}" srcOrd="0" destOrd="0" presId="urn:microsoft.com/office/officeart/2005/8/layout/vProcess5"/>
    <dgm:cxn modelId="{78E7DE27-DE38-47B1-A15B-17E67623BBE1}" srcId="{0B432F6E-1E0E-46DF-B4CD-5149627D5F00}" destId="{5222A460-33A5-4EAF-8465-250A61EF2A22}" srcOrd="1" destOrd="0" parTransId="{C6ACAC1E-CB4F-40BE-8561-45AD06A36C42}" sibTransId="{DA0C4B8C-43CE-420F-BDE9-FE45777CAC94}"/>
    <dgm:cxn modelId="{3FBDE52C-03D7-46FC-8306-955DA574D702}" type="presOf" srcId="{DA0C4B8C-43CE-420F-BDE9-FE45777CAC94}" destId="{68B3F7C8-27F5-48F8-8114-0881F255D50F}" srcOrd="0" destOrd="0" presId="urn:microsoft.com/office/officeart/2005/8/layout/vProcess5"/>
    <dgm:cxn modelId="{F7DD1660-9269-427D-9BB0-3980A3E5C75F}" type="presOf" srcId="{F5A06D42-7A65-40F2-85C7-A76FF8A64C6D}" destId="{CDBEEC94-02D2-4739-9370-1C64D22EF835}" srcOrd="1" destOrd="0" presId="urn:microsoft.com/office/officeart/2005/8/layout/vProcess5"/>
    <dgm:cxn modelId="{FCFB8562-DA18-46ED-98FC-C34B88C41145}" type="presOf" srcId="{37588B35-1908-4D8A-B638-C8C57FB8B2A3}" destId="{2FBED419-F16A-4470-A4FD-5EB78CCE5190}" srcOrd="0" destOrd="2" presId="urn:microsoft.com/office/officeart/2005/8/layout/vProcess5"/>
    <dgm:cxn modelId="{47EBD94D-D2D4-4289-A004-4411FEC2DA07}" type="presOf" srcId="{5222A460-33A5-4EAF-8465-250A61EF2A22}" destId="{BD6F2188-02A9-424A-B8B1-A604C3F660C4}" srcOrd="1" destOrd="0" presId="urn:microsoft.com/office/officeart/2005/8/layout/vProcess5"/>
    <dgm:cxn modelId="{88029471-EB4A-43E0-87C5-03DF093D0BB5}" srcId="{0B432F6E-1E0E-46DF-B4CD-5149627D5F00}" destId="{A435D30C-585E-472A-A0DA-480E8FA8C0AD}" srcOrd="0" destOrd="0" parTransId="{A1AE9715-1284-473F-9846-396BDF45CDA6}" sibTransId="{AD2C4B01-3EA5-47A2-BEE2-D420C1FAC3E7}"/>
    <dgm:cxn modelId="{40A0BD88-71C5-4C38-BF04-011A691C6345}" type="presOf" srcId="{A435D30C-585E-472A-A0DA-480E8FA8C0AD}" destId="{D423A6E2-0457-48F3-A375-1A479122F650}" srcOrd="1" destOrd="0" presId="urn:microsoft.com/office/officeart/2005/8/layout/vProcess5"/>
    <dgm:cxn modelId="{CD08D7A1-486E-47C2-909E-ADBC0A939E79}" srcId="{F5A06D42-7A65-40F2-85C7-A76FF8A64C6D}" destId="{C51F8E74-59DA-4FA5-8991-9987A7839307}" srcOrd="0" destOrd="0" parTransId="{81574F86-B091-42AD-9AAA-5312C2427A06}" sibTransId="{6DF97EF5-A1A8-4759-9BF4-0CA6A8C74564}"/>
    <dgm:cxn modelId="{805766AD-6AB2-413D-AA70-1245ADD74270}" type="presOf" srcId="{1C499A5E-347E-4F07-B047-FED7672632D2}" destId="{89FD42E5-CDA2-4EC9-96F9-19C69F60D332}" srcOrd="0" destOrd="0" presId="urn:microsoft.com/office/officeart/2005/8/layout/vProcess5"/>
    <dgm:cxn modelId="{C61371B8-60BE-4EE3-9CF4-25E1100E6EDE}" srcId="{0B432F6E-1E0E-46DF-B4CD-5149627D5F00}" destId="{F5A06D42-7A65-40F2-85C7-A76FF8A64C6D}" srcOrd="3" destOrd="0" parTransId="{6F68F50E-DDC8-4BF7-8720-5077218B8330}" sibTransId="{7B470876-BFAC-4486-A98F-2CEE70329849}"/>
    <dgm:cxn modelId="{A40B15D1-9046-4FD0-B23B-38A7520882FC}" type="presOf" srcId="{37588B35-1908-4D8A-B638-C8C57FB8B2A3}" destId="{CDBEEC94-02D2-4739-9370-1C64D22EF835}" srcOrd="1" destOrd="2" presId="urn:microsoft.com/office/officeart/2005/8/layout/vProcess5"/>
    <dgm:cxn modelId="{3A6427D8-9A32-489D-BE57-C37972232E2C}" type="presOf" srcId="{23D13F06-7FE2-4C02-AE36-EF67ADD15A5C}" destId="{C809D51B-07BB-4112-8743-414334001423}" srcOrd="0" destOrd="0" presId="urn:microsoft.com/office/officeart/2005/8/layout/vProcess5"/>
    <dgm:cxn modelId="{C8873ADA-9B57-497D-8A1D-2AF6E47695A9}" type="presOf" srcId="{0B432F6E-1E0E-46DF-B4CD-5149627D5F00}" destId="{A591CC9C-D4B7-418D-89AC-C58777022FA7}" srcOrd="0" destOrd="0" presId="urn:microsoft.com/office/officeart/2005/8/layout/vProcess5"/>
    <dgm:cxn modelId="{4C748CE5-EB2B-4549-B136-DDC658E8D1C7}" type="presOf" srcId="{C51F8E74-59DA-4FA5-8991-9987A7839307}" destId="{CDBEEC94-02D2-4739-9370-1C64D22EF835}" srcOrd="1" destOrd="1" presId="urn:microsoft.com/office/officeart/2005/8/layout/vProcess5"/>
    <dgm:cxn modelId="{B5337AE9-D511-4F1D-8D66-B32BE02939B6}" type="presOf" srcId="{AD2C4B01-3EA5-47A2-BEE2-D420C1FAC3E7}" destId="{B75243B8-1B17-4D6A-B0D5-5D3B58A466C0}" srcOrd="0" destOrd="0" presId="urn:microsoft.com/office/officeart/2005/8/layout/vProcess5"/>
    <dgm:cxn modelId="{378EE4EA-97BF-4829-94A6-013B01AA1C07}" type="presOf" srcId="{A435D30C-585E-472A-A0DA-480E8FA8C0AD}" destId="{655089E0-FFA3-4845-88B2-74B298D063A0}" srcOrd="0" destOrd="0" presId="urn:microsoft.com/office/officeart/2005/8/layout/vProcess5"/>
    <dgm:cxn modelId="{D9E7D4F0-936A-417C-B9CC-79998D6F8E42}" type="presOf" srcId="{C51F8E74-59DA-4FA5-8991-9987A7839307}" destId="{2FBED419-F16A-4470-A4FD-5EB78CCE5190}" srcOrd="0" destOrd="1" presId="urn:microsoft.com/office/officeart/2005/8/layout/vProcess5"/>
    <dgm:cxn modelId="{0CB33FFA-6F7D-40A8-83C5-8A0D84F1BF84}" srcId="{F5A06D42-7A65-40F2-85C7-A76FF8A64C6D}" destId="{37588B35-1908-4D8A-B638-C8C57FB8B2A3}" srcOrd="1" destOrd="0" parTransId="{5F2B2F16-6689-4D74-ACAD-9AEF09DBB1F8}" sibTransId="{5316D3DF-5EB0-44FF-BD2B-3337CDF05BE6}"/>
    <dgm:cxn modelId="{ADF8E3FE-1D39-4105-97E5-D5C4F24DF035}" type="presOf" srcId="{1C499A5E-347E-4F07-B047-FED7672632D2}" destId="{86F8B661-4A64-4795-8B89-A3BAE6908F9C}" srcOrd="1" destOrd="0" presId="urn:microsoft.com/office/officeart/2005/8/layout/vProcess5"/>
    <dgm:cxn modelId="{7A4A1473-27D0-4F44-8CEF-A8E1361D9907}" type="presParOf" srcId="{A591CC9C-D4B7-418D-89AC-C58777022FA7}" destId="{2E185738-03A3-4CF0-8FC2-84329029876E}" srcOrd="0" destOrd="0" presId="urn:microsoft.com/office/officeart/2005/8/layout/vProcess5"/>
    <dgm:cxn modelId="{90C8BAD9-038F-4446-960C-683B8AC06B5A}" type="presParOf" srcId="{A591CC9C-D4B7-418D-89AC-C58777022FA7}" destId="{655089E0-FFA3-4845-88B2-74B298D063A0}" srcOrd="1" destOrd="0" presId="urn:microsoft.com/office/officeart/2005/8/layout/vProcess5"/>
    <dgm:cxn modelId="{05498B75-93B8-4826-BEA0-C06AAD7E3D3D}" type="presParOf" srcId="{A591CC9C-D4B7-418D-89AC-C58777022FA7}" destId="{286DCF32-1CE8-4C27-8AFB-AA37454B030D}" srcOrd="2" destOrd="0" presId="urn:microsoft.com/office/officeart/2005/8/layout/vProcess5"/>
    <dgm:cxn modelId="{D1B84D63-30B9-4477-9D4C-A9924BAF5B1E}" type="presParOf" srcId="{A591CC9C-D4B7-418D-89AC-C58777022FA7}" destId="{89FD42E5-CDA2-4EC9-96F9-19C69F60D332}" srcOrd="3" destOrd="0" presId="urn:microsoft.com/office/officeart/2005/8/layout/vProcess5"/>
    <dgm:cxn modelId="{1F38E895-56C6-4B87-B205-03D876684A1D}" type="presParOf" srcId="{A591CC9C-D4B7-418D-89AC-C58777022FA7}" destId="{2FBED419-F16A-4470-A4FD-5EB78CCE5190}" srcOrd="4" destOrd="0" presId="urn:microsoft.com/office/officeart/2005/8/layout/vProcess5"/>
    <dgm:cxn modelId="{439CB0F1-57BE-434A-9354-F3B60A6E7370}" type="presParOf" srcId="{A591CC9C-D4B7-418D-89AC-C58777022FA7}" destId="{B75243B8-1B17-4D6A-B0D5-5D3B58A466C0}" srcOrd="5" destOrd="0" presId="urn:microsoft.com/office/officeart/2005/8/layout/vProcess5"/>
    <dgm:cxn modelId="{36EBA97D-53EE-4125-B4B7-591E504B4586}" type="presParOf" srcId="{A591CC9C-D4B7-418D-89AC-C58777022FA7}" destId="{68B3F7C8-27F5-48F8-8114-0881F255D50F}" srcOrd="6" destOrd="0" presId="urn:microsoft.com/office/officeart/2005/8/layout/vProcess5"/>
    <dgm:cxn modelId="{FC397EB4-C8E0-4519-BD4C-1FC8C8C6B89A}" type="presParOf" srcId="{A591CC9C-D4B7-418D-89AC-C58777022FA7}" destId="{C809D51B-07BB-4112-8743-414334001423}" srcOrd="7" destOrd="0" presId="urn:microsoft.com/office/officeart/2005/8/layout/vProcess5"/>
    <dgm:cxn modelId="{DE72A9A0-4EE8-47BC-BAD4-78A9A8054860}" type="presParOf" srcId="{A591CC9C-D4B7-418D-89AC-C58777022FA7}" destId="{D423A6E2-0457-48F3-A375-1A479122F650}" srcOrd="8" destOrd="0" presId="urn:microsoft.com/office/officeart/2005/8/layout/vProcess5"/>
    <dgm:cxn modelId="{4AB7B59B-015E-4D7F-9CD5-71371DC379E3}" type="presParOf" srcId="{A591CC9C-D4B7-418D-89AC-C58777022FA7}" destId="{BD6F2188-02A9-424A-B8B1-A604C3F660C4}" srcOrd="9" destOrd="0" presId="urn:microsoft.com/office/officeart/2005/8/layout/vProcess5"/>
    <dgm:cxn modelId="{A2914317-3221-445F-A486-13BDBC4BCF06}" type="presParOf" srcId="{A591CC9C-D4B7-418D-89AC-C58777022FA7}" destId="{86F8B661-4A64-4795-8B89-A3BAE6908F9C}" srcOrd="10" destOrd="0" presId="urn:microsoft.com/office/officeart/2005/8/layout/vProcess5"/>
    <dgm:cxn modelId="{CB0D46BA-A6E6-4BC2-A06B-B08034E0E856}" type="presParOf" srcId="{A591CC9C-D4B7-418D-89AC-C58777022FA7}" destId="{CDBEEC94-02D2-4739-9370-1C64D22EF83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432F6E-1E0E-46DF-B4CD-5149627D5F0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35D30C-585E-472A-A0DA-480E8FA8C0A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CA"/>
            <a:t>Choix final : Algorithme génétique</a:t>
          </a:r>
          <a:endParaRPr lang="en-US"/>
        </a:p>
      </dgm:t>
    </dgm:pt>
    <dgm:pt modelId="{A1AE9715-1284-473F-9846-396BDF45CDA6}" type="parTrans" cxnId="{88029471-EB4A-43E0-87C5-03DF093D0BB5}">
      <dgm:prSet/>
      <dgm:spPr/>
      <dgm:t>
        <a:bodyPr/>
        <a:lstStyle/>
        <a:p>
          <a:endParaRPr lang="en-US"/>
        </a:p>
      </dgm:t>
    </dgm:pt>
    <dgm:pt modelId="{AD2C4B01-3EA5-47A2-BEE2-D420C1FAC3E7}" type="sibTrans" cxnId="{88029471-EB4A-43E0-87C5-03DF093D0BB5}">
      <dgm:prSet/>
      <dgm:spPr/>
      <dgm:t>
        <a:bodyPr/>
        <a:lstStyle/>
        <a:p>
          <a:endParaRPr lang="en-US"/>
        </a:p>
      </dgm:t>
    </dgm:pt>
    <dgm:pt modelId="{5222A460-33A5-4EAF-8465-250A61EF2A2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CA"/>
            <a:t>Raisonnement : optimisation avec test progressif de sortie (fitness fonction)</a:t>
          </a:r>
          <a:endParaRPr lang="en-US"/>
        </a:p>
      </dgm:t>
    </dgm:pt>
    <dgm:pt modelId="{C6ACAC1E-CB4F-40BE-8561-45AD06A36C42}" type="parTrans" cxnId="{78E7DE27-DE38-47B1-A15B-17E67623BBE1}">
      <dgm:prSet/>
      <dgm:spPr/>
      <dgm:t>
        <a:bodyPr/>
        <a:lstStyle/>
        <a:p>
          <a:endParaRPr lang="en-US"/>
        </a:p>
      </dgm:t>
    </dgm:pt>
    <dgm:pt modelId="{DA0C4B8C-43CE-420F-BDE9-FE45777CAC94}" type="sibTrans" cxnId="{78E7DE27-DE38-47B1-A15B-17E67623BBE1}">
      <dgm:prSet/>
      <dgm:spPr/>
      <dgm:t>
        <a:bodyPr/>
        <a:lstStyle/>
        <a:p>
          <a:endParaRPr lang="en-US"/>
        </a:p>
      </dgm:t>
    </dgm:pt>
    <dgm:pt modelId="{1C499A5E-347E-4F07-B047-FED7672632D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CA"/>
            <a:t>Critère de réussite 4 monstres tués pour obtenir les bons attributs</a:t>
          </a:r>
        </a:p>
        <a:p>
          <a:pPr>
            <a:lnSpc>
              <a:spcPct val="100000"/>
            </a:lnSpc>
            <a:defRPr b="1"/>
          </a:pPr>
          <a:r>
            <a:rPr lang="fr-CA" noProof="0"/>
            <a:t>Règle : sélection aléatoire, Élitisme, croissement, mutation</a:t>
          </a:r>
        </a:p>
      </dgm:t>
    </dgm:pt>
    <dgm:pt modelId="{722FCBFB-47F6-4E73-88E2-F5BD53657B0F}" type="parTrans" cxnId="{5D506514-EA69-49BD-AC4E-2E1E6A3B3623}">
      <dgm:prSet/>
      <dgm:spPr/>
      <dgm:t>
        <a:bodyPr/>
        <a:lstStyle/>
        <a:p>
          <a:endParaRPr lang="en-US"/>
        </a:p>
      </dgm:t>
    </dgm:pt>
    <dgm:pt modelId="{23D13F06-7FE2-4C02-AE36-EF67ADD15A5C}" type="sibTrans" cxnId="{5D506514-EA69-49BD-AC4E-2E1E6A3B3623}">
      <dgm:prSet/>
      <dgm:spPr/>
      <dgm:t>
        <a:bodyPr/>
        <a:lstStyle/>
        <a:p>
          <a:endParaRPr lang="en-US"/>
        </a:p>
      </dgm:t>
    </dgm:pt>
    <dgm:pt modelId="{F5A06D42-7A65-40F2-85C7-A76FF8A64C6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CA"/>
            <a:t>Performance</a:t>
          </a:r>
          <a:endParaRPr lang="en-US"/>
        </a:p>
      </dgm:t>
    </dgm:pt>
    <dgm:pt modelId="{6F68F50E-DDC8-4BF7-8720-5077218B8330}" type="parTrans" cxnId="{C61371B8-60BE-4EE3-9CF4-25E1100E6EDE}">
      <dgm:prSet/>
      <dgm:spPr/>
      <dgm:t>
        <a:bodyPr/>
        <a:lstStyle/>
        <a:p>
          <a:endParaRPr lang="en-US"/>
        </a:p>
      </dgm:t>
    </dgm:pt>
    <dgm:pt modelId="{7B470876-BFAC-4486-A98F-2CEE70329849}" type="sibTrans" cxnId="{C61371B8-60BE-4EE3-9CF4-25E1100E6EDE}">
      <dgm:prSet/>
      <dgm:spPr/>
      <dgm:t>
        <a:bodyPr/>
        <a:lstStyle/>
        <a:p>
          <a:endParaRPr lang="en-US"/>
        </a:p>
      </dgm:t>
    </dgm:pt>
    <dgm:pt modelId="{C51F8E74-59DA-4FA5-8991-9987A78393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1400"/>
            <a:t>Nombre de générations</a:t>
          </a:r>
        </a:p>
      </dgm:t>
    </dgm:pt>
    <dgm:pt modelId="{81574F86-B091-42AD-9AAA-5312C2427A06}" type="parTrans" cxnId="{CD08D7A1-486E-47C2-909E-ADBC0A939E79}">
      <dgm:prSet/>
      <dgm:spPr/>
      <dgm:t>
        <a:bodyPr/>
        <a:lstStyle/>
        <a:p>
          <a:endParaRPr lang="en-US"/>
        </a:p>
      </dgm:t>
    </dgm:pt>
    <dgm:pt modelId="{6DF97EF5-A1A8-4759-9BF4-0CA6A8C74564}" type="sibTrans" cxnId="{CD08D7A1-486E-47C2-909E-ADBC0A939E79}">
      <dgm:prSet/>
      <dgm:spPr/>
      <dgm:t>
        <a:bodyPr/>
        <a:lstStyle/>
        <a:p>
          <a:endParaRPr lang="en-US"/>
        </a:p>
      </dgm:t>
    </dgm:pt>
    <dgm:pt modelId="{6B83D58C-0D99-43B8-9CC0-D2DB7358F2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1400" noProof="0"/>
            <a:t>Résultat</a:t>
          </a:r>
          <a:r>
            <a:rPr lang="en-US" sz="1400"/>
            <a:t> </a:t>
          </a:r>
        </a:p>
      </dgm:t>
    </dgm:pt>
    <dgm:pt modelId="{BC2670CD-CB98-4AE7-8C61-CEFD521A17D7}" type="parTrans" cxnId="{21FC5F33-9C5B-480B-8B5F-02573DFBAA48}">
      <dgm:prSet/>
      <dgm:spPr/>
      <dgm:t>
        <a:bodyPr/>
        <a:lstStyle/>
        <a:p>
          <a:endParaRPr lang="en-US"/>
        </a:p>
      </dgm:t>
    </dgm:pt>
    <dgm:pt modelId="{7D9021A5-6CB3-46CD-A20B-1A7FA5C1E791}" type="sibTrans" cxnId="{21FC5F33-9C5B-480B-8B5F-02573DFBAA48}">
      <dgm:prSet/>
      <dgm:spPr/>
      <dgm:t>
        <a:bodyPr/>
        <a:lstStyle/>
        <a:p>
          <a:endParaRPr lang="en-US"/>
        </a:p>
      </dgm:t>
    </dgm:pt>
    <dgm:pt modelId="{CDCC6D25-AD28-46FE-A3C7-5F47477573C2}" type="pres">
      <dgm:prSet presAssocID="{0B432F6E-1E0E-46DF-B4CD-5149627D5F00}" presName="root" presStyleCnt="0">
        <dgm:presLayoutVars>
          <dgm:dir/>
          <dgm:resizeHandles val="exact"/>
        </dgm:presLayoutVars>
      </dgm:prSet>
      <dgm:spPr/>
    </dgm:pt>
    <dgm:pt modelId="{7911FBB6-4829-47E7-B091-D892E8920492}" type="pres">
      <dgm:prSet presAssocID="{A435D30C-585E-472A-A0DA-480E8FA8C0AD}" presName="compNode" presStyleCnt="0"/>
      <dgm:spPr/>
    </dgm:pt>
    <dgm:pt modelId="{93BB24D3-9D5C-4435-BEDB-0C766FF85E9B}" type="pres">
      <dgm:prSet presAssocID="{A435D30C-585E-472A-A0DA-480E8FA8C0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98E35AE9-0545-4A67-B242-5FC495D533CC}" type="pres">
      <dgm:prSet presAssocID="{A435D30C-585E-472A-A0DA-480E8FA8C0AD}" presName="iconSpace" presStyleCnt="0"/>
      <dgm:spPr/>
    </dgm:pt>
    <dgm:pt modelId="{153772DC-5EEF-445F-A2DF-F74D1923A666}" type="pres">
      <dgm:prSet presAssocID="{A435D30C-585E-472A-A0DA-480E8FA8C0AD}" presName="parTx" presStyleLbl="revTx" presStyleIdx="0" presStyleCnt="8">
        <dgm:presLayoutVars>
          <dgm:chMax val="0"/>
          <dgm:chPref val="0"/>
        </dgm:presLayoutVars>
      </dgm:prSet>
      <dgm:spPr/>
    </dgm:pt>
    <dgm:pt modelId="{CBE5E7D0-9107-4A0C-BFC8-887C5E0DB274}" type="pres">
      <dgm:prSet presAssocID="{A435D30C-585E-472A-A0DA-480E8FA8C0AD}" presName="txSpace" presStyleCnt="0"/>
      <dgm:spPr/>
    </dgm:pt>
    <dgm:pt modelId="{84D462AB-39EB-4799-8000-C32CBBA3A643}" type="pres">
      <dgm:prSet presAssocID="{A435D30C-585E-472A-A0DA-480E8FA8C0AD}" presName="desTx" presStyleLbl="revTx" presStyleIdx="1" presStyleCnt="8">
        <dgm:presLayoutVars/>
      </dgm:prSet>
      <dgm:spPr/>
    </dgm:pt>
    <dgm:pt modelId="{5D5C04AF-D825-4C0A-BA95-9EC88DF50201}" type="pres">
      <dgm:prSet presAssocID="{AD2C4B01-3EA5-47A2-BEE2-D420C1FAC3E7}" presName="sibTrans" presStyleCnt="0"/>
      <dgm:spPr/>
    </dgm:pt>
    <dgm:pt modelId="{EC2573A1-7A7B-4C53-AB25-1981FB67E057}" type="pres">
      <dgm:prSet presAssocID="{5222A460-33A5-4EAF-8465-250A61EF2A22}" presName="compNode" presStyleCnt="0"/>
      <dgm:spPr/>
    </dgm:pt>
    <dgm:pt modelId="{BA1F825E-2486-4F3C-AB88-3DEE6C18FC3C}" type="pres">
      <dgm:prSet presAssocID="{5222A460-33A5-4EAF-8465-250A61EF2A2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rir"/>
        </a:ext>
      </dgm:extLst>
    </dgm:pt>
    <dgm:pt modelId="{4B92014E-2E22-4D47-B4EF-F7D001E1C783}" type="pres">
      <dgm:prSet presAssocID="{5222A460-33A5-4EAF-8465-250A61EF2A22}" presName="iconSpace" presStyleCnt="0"/>
      <dgm:spPr/>
    </dgm:pt>
    <dgm:pt modelId="{402B6499-9B90-4905-AF90-A057A0329B07}" type="pres">
      <dgm:prSet presAssocID="{5222A460-33A5-4EAF-8465-250A61EF2A22}" presName="parTx" presStyleLbl="revTx" presStyleIdx="2" presStyleCnt="8">
        <dgm:presLayoutVars>
          <dgm:chMax val="0"/>
          <dgm:chPref val="0"/>
        </dgm:presLayoutVars>
      </dgm:prSet>
      <dgm:spPr/>
    </dgm:pt>
    <dgm:pt modelId="{31D704C3-4B0B-44C4-91D5-4CF7EC71C9CF}" type="pres">
      <dgm:prSet presAssocID="{5222A460-33A5-4EAF-8465-250A61EF2A22}" presName="txSpace" presStyleCnt="0"/>
      <dgm:spPr/>
    </dgm:pt>
    <dgm:pt modelId="{CC1E41EB-FACE-41AB-8DF3-BF92387CC0C0}" type="pres">
      <dgm:prSet presAssocID="{5222A460-33A5-4EAF-8465-250A61EF2A22}" presName="desTx" presStyleLbl="revTx" presStyleIdx="3" presStyleCnt="8">
        <dgm:presLayoutVars/>
      </dgm:prSet>
      <dgm:spPr/>
    </dgm:pt>
    <dgm:pt modelId="{B94DADC1-E309-4A49-BC00-EA946EDCD72E}" type="pres">
      <dgm:prSet presAssocID="{DA0C4B8C-43CE-420F-BDE9-FE45777CAC94}" presName="sibTrans" presStyleCnt="0"/>
      <dgm:spPr/>
    </dgm:pt>
    <dgm:pt modelId="{1C2D84E0-AEAD-45CA-8FC2-AF88BA017059}" type="pres">
      <dgm:prSet presAssocID="{1C499A5E-347E-4F07-B047-FED7672632D2}" presName="compNode" presStyleCnt="0"/>
      <dgm:spPr/>
    </dgm:pt>
    <dgm:pt modelId="{F5A76AF4-62FC-4F0A-BAEB-E8377D0E58BF}" type="pres">
      <dgm:prSet presAssocID="{1C499A5E-347E-4F07-B047-FED7672632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6225324-BE60-42EE-AA6B-553FFFE10798}" type="pres">
      <dgm:prSet presAssocID="{1C499A5E-347E-4F07-B047-FED7672632D2}" presName="iconSpace" presStyleCnt="0"/>
      <dgm:spPr/>
    </dgm:pt>
    <dgm:pt modelId="{DDBB87AB-372F-4634-81D0-6380943DE2A6}" type="pres">
      <dgm:prSet presAssocID="{1C499A5E-347E-4F07-B047-FED7672632D2}" presName="parTx" presStyleLbl="revTx" presStyleIdx="4" presStyleCnt="8">
        <dgm:presLayoutVars>
          <dgm:chMax val="0"/>
          <dgm:chPref val="0"/>
        </dgm:presLayoutVars>
      </dgm:prSet>
      <dgm:spPr/>
    </dgm:pt>
    <dgm:pt modelId="{4ACE7328-C10A-4892-BDE9-3D5912E00C10}" type="pres">
      <dgm:prSet presAssocID="{1C499A5E-347E-4F07-B047-FED7672632D2}" presName="txSpace" presStyleCnt="0"/>
      <dgm:spPr/>
    </dgm:pt>
    <dgm:pt modelId="{BE43A36B-6E1B-4FC5-A255-6C2BD3DAABFE}" type="pres">
      <dgm:prSet presAssocID="{1C499A5E-347E-4F07-B047-FED7672632D2}" presName="desTx" presStyleLbl="revTx" presStyleIdx="5" presStyleCnt="8">
        <dgm:presLayoutVars/>
      </dgm:prSet>
      <dgm:spPr/>
    </dgm:pt>
    <dgm:pt modelId="{D91C1371-1D76-4CD4-B61A-10B00FC37BF4}" type="pres">
      <dgm:prSet presAssocID="{23D13F06-7FE2-4C02-AE36-EF67ADD15A5C}" presName="sibTrans" presStyleCnt="0"/>
      <dgm:spPr/>
    </dgm:pt>
    <dgm:pt modelId="{E32CC14C-89F7-4385-BA09-4F59CACFBDC2}" type="pres">
      <dgm:prSet presAssocID="{F5A06D42-7A65-40F2-85C7-A76FF8A64C6D}" presName="compNode" presStyleCnt="0"/>
      <dgm:spPr/>
    </dgm:pt>
    <dgm:pt modelId="{8D7F280E-AE0E-4172-BC9C-BDCC6829681F}" type="pres">
      <dgm:prSet presAssocID="{F5A06D42-7A65-40F2-85C7-A76FF8A64C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85A29F7-7481-40A0-B415-D1536E1B1105}" type="pres">
      <dgm:prSet presAssocID="{F5A06D42-7A65-40F2-85C7-A76FF8A64C6D}" presName="iconSpace" presStyleCnt="0"/>
      <dgm:spPr/>
    </dgm:pt>
    <dgm:pt modelId="{FD296AC9-FDE1-432D-9995-4B8DA3562853}" type="pres">
      <dgm:prSet presAssocID="{F5A06D42-7A65-40F2-85C7-A76FF8A64C6D}" presName="parTx" presStyleLbl="revTx" presStyleIdx="6" presStyleCnt="8">
        <dgm:presLayoutVars>
          <dgm:chMax val="0"/>
          <dgm:chPref val="0"/>
        </dgm:presLayoutVars>
      </dgm:prSet>
      <dgm:spPr/>
    </dgm:pt>
    <dgm:pt modelId="{B8D8CEF7-95C6-4E9B-866B-7EC3A6D81432}" type="pres">
      <dgm:prSet presAssocID="{F5A06D42-7A65-40F2-85C7-A76FF8A64C6D}" presName="txSpace" presStyleCnt="0"/>
      <dgm:spPr/>
    </dgm:pt>
    <dgm:pt modelId="{F6021485-BC7B-4C8D-B95B-835FBE91FCB1}" type="pres">
      <dgm:prSet presAssocID="{F5A06D42-7A65-40F2-85C7-A76FF8A64C6D}" presName="desTx" presStyleLbl="revTx" presStyleIdx="7" presStyleCnt="8" custLinFactY="-100000" custLinFactNeighborX="-12015" custLinFactNeighborY="-152001">
        <dgm:presLayoutVars/>
      </dgm:prSet>
      <dgm:spPr/>
    </dgm:pt>
  </dgm:ptLst>
  <dgm:cxnLst>
    <dgm:cxn modelId="{AD99C00A-429D-4EEF-ABA6-DA6413B452A9}" type="presOf" srcId="{6B83D58C-0D99-43B8-9CC0-D2DB7358F233}" destId="{F6021485-BC7B-4C8D-B95B-835FBE91FCB1}" srcOrd="0" destOrd="1" presId="urn:microsoft.com/office/officeart/2018/2/layout/IconLabelDescriptionList"/>
    <dgm:cxn modelId="{5D506514-EA69-49BD-AC4E-2E1E6A3B3623}" srcId="{0B432F6E-1E0E-46DF-B4CD-5149627D5F00}" destId="{1C499A5E-347E-4F07-B047-FED7672632D2}" srcOrd="2" destOrd="0" parTransId="{722FCBFB-47F6-4E73-88E2-F5BD53657B0F}" sibTransId="{23D13F06-7FE2-4C02-AE36-EF67ADD15A5C}"/>
    <dgm:cxn modelId="{78E7DE27-DE38-47B1-A15B-17E67623BBE1}" srcId="{0B432F6E-1E0E-46DF-B4CD-5149627D5F00}" destId="{5222A460-33A5-4EAF-8465-250A61EF2A22}" srcOrd="1" destOrd="0" parTransId="{C6ACAC1E-CB4F-40BE-8561-45AD06A36C42}" sibTransId="{DA0C4B8C-43CE-420F-BDE9-FE45777CAC94}"/>
    <dgm:cxn modelId="{C844D630-C6D4-42CA-B594-6A63132C622E}" type="presOf" srcId="{C51F8E74-59DA-4FA5-8991-9987A7839307}" destId="{F6021485-BC7B-4C8D-B95B-835FBE91FCB1}" srcOrd="0" destOrd="0" presId="urn:microsoft.com/office/officeart/2018/2/layout/IconLabelDescriptionList"/>
    <dgm:cxn modelId="{21FC5F33-9C5B-480B-8B5F-02573DFBAA48}" srcId="{F5A06D42-7A65-40F2-85C7-A76FF8A64C6D}" destId="{6B83D58C-0D99-43B8-9CC0-D2DB7358F233}" srcOrd="1" destOrd="0" parTransId="{BC2670CD-CB98-4AE7-8C61-CEFD521A17D7}" sibTransId="{7D9021A5-6CB3-46CD-A20B-1A7FA5C1E791}"/>
    <dgm:cxn modelId="{FAB65845-9F3E-4901-9941-A0D754479FC4}" type="presOf" srcId="{F5A06D42-7A65-40F2-85C7-A76FF8A64C6D}" destId="{FD296AC9-FDE1-432D-9995-4B8DA3562853}" srcOrd="0" destOrd="0" presId="urn:microsoft.com/office/officeart/2018/2/layout/IconLabelDescriptionList"/>
    <dgm:cxn modelId="{88029471-EB4A-43E0-87C5-03DF093D0BB5}" srcId="{0B432F6E-1E0E-46DF-B4CD-5149627D5F00}" destId="{A435D30C-585E-472A-A0DA-480E8FA8C0AD}" srcOrd="0" destOrd="0" parTransId="{A1AE9715-1284-473F-9846-396BDF45CDA6}" sibTransId="{AD2C4B01-3EA5-47A2-BEE2-D420C1FAC3E7}"/>
    <dgm:cxn modelId="{CD08D7A1-486E-47C2-909E-ADBC0A939E79}" srcId="{F5A06D42-7A65-40F2-85C7-A76FF8A64C6D}" destId="{C51F8E74-59DA-4FA5-8991-9987A7839307}" srcOrd="0" destOrd="0" parTransId="{81574F86-B091-42AD-9AAA-5312C2427A06}" sibTransId="{6DF97EF5-A1A8-4759-9BF4-0CA6A8C74564}"/>
    <dgm:cxn modelId="{C61371B8-60BE-4EE3-9CF4-25E1100E6EDE}" srcId="{0B432F6E-1E0E-46DF-B4CD-5149627D5F00}" destId="{F5A06D42-7A65-40F2-85C7-A76FF8A64C6D}" srcOrd="3" destOrd="0" parTransId="{6F68F50E-DDC8-4BF7-8720-5077218B8330}" sibTransId="{7B470876-BFAC-4486-A98F-2CEE70329849}"/>
    <dgm:cxn modelId="{FA7C84BA-8827-4FF9-A610-04E4AF8CE829}" type="presOf" srcId="{A435D30C-585E-472A-A0DA-480E8FA8C0AD}" destId="{153772DC-5EEF-445F-A2DF-F74D1923A666}" srcOrd="0" destOrd="0" presId="urn:microsoft.com/office/officeart/2018/2/layout/IconLabelDescriptionList"/>
    <dgm:cxn modelId="{3754A3C3-B5D1-4BAA-856B-0370D8919117}" type="presOf" srcId="{5222A460-33A5-4EAF-8465-250A61EF2A22}" destId="{402B6499-9B90-4905-AF90-A057A0329B07}" srcOrd="0" destOrd="0" presId="urn:microsoft.com/office/officeart/2018/2/layout/IconLabelDescriptionList"/>
    <dgm:cxn modelId="{C1EBE6DB-8E82-4142-800E-45FE4569412F}" type="presOf" srcId="{0B432F6E-1E0E-46DF-B4CD-5149627D5F00}" destId="{CDCC6D25-AD28-46FE-A3C7-5F47477573C2}" srcOrd="0" destOrd="0" presId="urn:microsoft.com/office/officeart/2018/2/layout/IconLabelDescriptionList"/>
    <dgm:cxn modelId="{6C8E5DF9-A9E1-4CE6-BA72-9E0F3AF4B249}" type="presOf" srcId="{1C499A5E-347E-4F07-B047-FED7672632D2}" destId="{DDBB87AB-372F-4634-81D0-6380943DE2A6}" srcOrd="0" destOrd="0" presId="urn:microsoft.com/office/officeart/2018/2/layout/IconLabelDescriptionList"/>
    <dgm:cxn modelId="{CE5771AB-33A8-42B0-9EAD-52854E264792}" type="presParOf" srcId="{CDCC6D25-AD28-46FE-A3C7-5F47477573C2}" destId="{7911FBB6-4829-47E7-B091-D892E8920492}" srcOrd="0" destOrd="0" presId="urn:microsoft.com/office/officeart/2018/2/layout/IconLabelDescriptionList"/>
    <dgm:cxn modelId="{F2D49BF2-EACB-4A1B-AC39-E8A8AC12734D}" type="presParOf" srcId="{7911FBB6-4829-47E7-B091-D892E8920492}" destId="{93BB24D3-9D5C-4435-BEDB-0C766FF85E9B}" srcOrd="0" destOrd="0" presId="urn:microsoft.com/office/officeart/2018/2/layout/IconLabelDescriptionList"/>
    <dgm:cxn modelId="{F87F5DC3-DA24-4D16-9026-09E3D31043F1}" type="presParOf" srcId="{7911FBB6-4829-47E7-B091-D892E8920492}" destId="{98E35AE9-0545-4A67-B242-5FC495D533CC}" srcOrd="1" destOrd="0" presId="urn:microsoft.com/office/officeart/2018/2/layout/IconLabelDescriptionList"/>
    <dgm:cxn modelId="{BD2604B7-64F4-4910-9871-59AF00E47F54}" type="presParOf" srcId="{7911FBB6-4829-47E7-B091-D892E8920492}" destId="{153772DC-5EEF-445F-A2DF-F74D1923A666}" srcOrd="2" destOrd="0" presId="urn:microsoft.com/office/officeart/2018/2/layout/IconLabelDescriptionList"/>
    <dgm:cxn modelId="{6CACC0DE-D4F5-4B30-86A5-212656904621}" type="presParOf" srcId="{7911FBB6-4829-47E7-B091-D892E8920492}" destId="{CBE5E7D0-9107-4A0C-BFC8-887C5E0DB274}" srcOrd="3" destOrd="0" presId="urn:microsoft.com/office/officeart/2018/2/layout/IconLabelDescriptionList"/>
    <dgm:cxn modelId="{FF0BE254-C608-4C9C-816F-45CDF127750E}" type="presParOf" srcId="{7911FBB6-4829-47E7-B091-D892E8920492}" destId="{84D462AB-39EB-4799-8000-C32CBBA3A643}" srcOrd="4" destOrd="0" presId="urn:microsoft.com/office/officeart/2018/2/layout/IconLabelDescriptionList"/>
    <dgm:cxn modelId="{1CEC8A77-1BE3-43BB-817B-00B38950AC7E}" type="presParOf" srcId="{CDCC6D25-AD28-46FE-A3C7-5F47477573C2}" destId="{5D5C04AF-D825-4C0A-BA95-9EC88DF50201}" srcOrd="1" destOrd="0" presId="urn:microsoft.com/office/officeart/2018/2/layout/IconLabelDescriptionList"/>
    <dgm:cxn modelId="{73ED9514-CB01-4658-8381-F24664A47EF7}" type="presParOf" srcId="{CDCC6D25-AD28-46FE-A3C7-5F47477573C2}" destId="{EC2573A1-7A7B-4C53-AB25-1981FB67E057}" srcOrd="2" destOrd="0" presId="urn:microsoft.com/office/officeart/2018/2/layout/IconLabelDescriptionList"/>
    <dgm:cxn modelId="{1C017305-A381-46BE-9218-93E4582EAD7D}" type="presParOf" srcId="{EC2573A1-7A7B-4C53-AB25-1981FB67E057}" destId="{BA1F825E-2486-4F3C-AB88-3DEE6C18FC3C}" srcOrd="0" destOrd="0" presId="urn:microsoft.com/office/officeart/2018/2/layout/IconLabelDescriptionList"/>
    <dgm:cxn modelId="{C47D6FF9-5224-4A0F-8DB6-04843571570B}" type="presParOf" srcId="{EC2573A1-7A7B-4C53-AB25-1981FB67E057}" destId="{4B92014E-2E22-4D47-B4EF-F7D001E1C783}" srcOrd="1" destOrd="0" presId="urn:microsoft.com/office/officeart/2018/2/layout/IconLabelDescriptionList"/>
    <dgm:cxn modelId="{33DF7952-E2F5-409C-82ED-43C41B44DC36}" type="presParOf" srcId="{EC2573A1-7A7B-4C53-AB25-1981FB67E057}" destId="{402B6499-9B90-4905-AF90-A057A0329B07}" srcOrd="2" destOrd="0" presId="urn:microsoft.com/office/officeart/2018/2/layout/IconLabelDescriptionList"/>
    <dgm:cxn modelId="{7ACEF3F7-0503-4E88-89B7-3C7E1E6726EE}" type="presParOf" srcId="{EC2573A1-7A7B-4C53-AB25-1981FB67E057}" destId="{31D704C3-4B0B-44C4-91D5-4CF7EC71C9CF}" srcOrd="3" destOrd="0" presId="urn:microsoft.com/office/officeart/2018/2/layout/IconLabelDescriptionList"/>
    <dgm:cxn modelId="{BCC4A34D-49FA-4796-A79C-13AA4E3678DD}" type="presParOf" srcId="{EC2573A1-7A7B-4C53-AB25-1981FB67E057}" destId="{CC1E41EB-FACE-41AB-8DF3-BF92387CC0C0}" srcOrd="4" destOrd="0" presId="urn:microsoft.com/office/officeart/2018/2/layout/IconLabelDescriptionList"/>
    <dgm:cxn modelId="{564A171A-A30F-4C67-9B7B-70D375CEDC13}" type="presParOf" srcId="{CDCC6D25-AD28-46FE-A3C7-5F47477573C2}" destId="{B94DADC1-E309-4A49-BC00-EA946EDCD72E}" srcOrd="3" destOrd="0" presId="urn:microsoft.com/office/officeart/2018/2/layout/IconLabelDescriptionList"/>
    <dgm:cxn modelId="{E12FAE6B-2840-4346-8197-F38E3168086A}" type="presParOf" srcId="{CDCC6D25-AD28-46FE-A3C7-5F47477573C2}" destId="{1C2D84E0-AEAD-45CA-8FC2-AF88BA017059}" srcOrd="4" destOrd="0" presId="urn:microsoft.com/office/officeart/2018/2/layout/IconLabelDescriptionList"/>
    <dgm:cxn modelId="{AF956D3F-4D46-4C63-BE84-08B159B84B67}" type="presParOf" srcId="{1C2D84E0-AEAD-45CA-8FC2-AF88BA017059}" destId="{F5A76AF4-62FC-4F0A-BAEB-E8377D0E58BF}" srcOrd="0" destOrd="0" presId="urn:microsoft.com/office/officeart/2018/2/layout/IconLabelDescriptionList"/>
    <dgm:cxn modelId="{D75F579C-65B4-4E5A-A7B1-67329CF964F9}" type="presParOf" srcId="{1C2D84E0-AEAD-45CA-8FC2-AF88BA017059}" destId="{A6225324-BE60-42EE-AA6B-553FFFE10798}" srcOrd="1" destOrd="0" presId="urn:microsoft.com/office/officeart/2018/2/layout/IconLabelDescriptionList"/>
    <dgm:cxn modelId="{26E6CBCB-596A-472B-AF0E-F095F8622EEB}" type="presParOf" srcId="{1C2D84E0-AEAD-45CA-8FC2-AF88BA017059}" destId="{DDBB87AB-372F-4634-81D0-6380943DE2A6}" srcOrd="2" destOrd="0" presId="urn:microsoft.com/office/officeart/2018/2/layout/IconLabelDescriptionList"/>
    <dgm:cxn modelId="{D4CDC171-95ED-4D8E-8E93-1FBA864D8C2C}" type="presParOf" srcId="{1C2D84E0-AEAD-45CA-8FC2-AF88BA017059}" destId="{4ACE7328-C10A-4892-BDE9-3D5912E00C10}" srcOrd="3" destOrd="0" presId="urn:microsoft.com/office/officeart/2018/2/layout/IconLabelDescriptionList"/>
    <dgm:cxn modelId="{945F59D4-00FA-4DCC-B216-2B7A89C180CA}" type="presParOf" srcId="{1C2D84E0-AEAD-45CA-8FC2-AF88BA017059}" destId="{BE43A36B-6E1B-4FC5-A255-6C2BD3DAABFE}" srcOrd="4" destOrd="0" presId="urn:microsoft.com/office/officeart/2018/2/layout/IconLabelDescriptionList"/>
    <dgm:cxn modelId="{A231B599-5DEF-476F-9044-1A6122504BB2}" type="presParOf" srcId="{CDCC6D25-AD28-46FE-A3C7-5F47477573C2}" destId="{D91C1371-1D76-4CD4-B61A-10B00FC37BF4}" srcOrd="5" destOrd="0" presId="urn:microsoft.com/office/officeart/2018/2/layout/IconLabelDescriptionList"/>
    <dgm:cxn modelId="{AE275BD3-F7B4-4144-9758-8257C57B6829}" type="presParOf" srcId="{CDCC6D25-AD28-46FE-A3C7-5F47477573C2}" destId="{E32CC14C-89F7-4385-BA09-4F59CACFBDC2}" srcOrd="6" destOrd="0" presId="urn:microsoft.com/office/officeart/2018/2/layout/IconLabelDescriptionList"/>
    <dgm:cxn modelId="{D1B630C9-235F-42D2-B423-3F0DBF4F9DA2}" type="presParOf" srcId="{E32CC14C-89F7-4385-BA09-4F59CACFBDC2}" destId="{8D7F280E-AE0E-4172-BC9C-BDCC6829681F}" srcOrd="0" destOrd="0" presId="urn:microsoft.com/office/officeart/2018/2/layout/IconLabelDescriptionList"/>
    <dgm:cxn modelId="{D77F2F93-26D0-4656-B3CF-65867C4BEC01}" type="presParOf" srcId="{E32CC14C-89F7-4385-BA09-4F59CACFBDC2}" destId="{785A29F7-7481-40A0-B415-D1536E1B1105}" srcOrd="1" destOrd="0" presId="urn:microsoft.com/office/officeart/2018/2/layout/IconLabelDescriptionList"/>
    <dgm:cxn modelId="{C58A6261-E8E1-4C86-9D75-DA51A6BA448B}" type="presParOf" srcId="{E32CC14C-89F7-4385-BA09-4F59CACFBDC2}" destId="{FD296AC9-FDE1-432D-9995-4B8DA3562853}" srcOrd="2" destOrd="0" presId="urn:microsoft.com/office/officeart/2018/2/layout/IconLabelDescriptionList"/>
    <dgm:cxn modelId="{B3413209-F2C7-4390-B705-955F458D78AF}" type="presParOf" srcId="{E32CC14C-89F7-4385-BA09-4F59CACFBDC2}" destId="{B8D8CEF7-95C6-4E9B-866B-7EC3A6D81432}" srcOrd="3" destOrd="0" presId="urn:microsoft.com/office/officeart/2018/2/layout/IconLabelDescriptionList"/>
    <dgm:cxn modelId="{E3DCD890-371E-4D00-AC09-7B12FAF5EDF3}" type="presParOf" srcId="{E32CC14C-89F7-4385-BA09-4F59CACFBDC2}" destId="{F6021485-BC7B-4C8D-B95B-835FBE91FCB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B97CEC-2342-4994-908F-E542015DF5B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12DCDD9-C214-4F46-AA9D-452D994FF7CD}">
      <dgm:prSet/>
      <dgm:spPr/>
      <dgm:t>
        <a:bodyPr/>
        <a:lstStyle/>
        <a:p>
          <a:r>
            <a:rPr lang="fr-CA"/>
            <a:t>Choix finals : Système expert</a:t>
          </a:r>
          <a:endParaRPr lang="en-US"/>
        </a:p>
      </dgm:t>
    </dgm:pt>
    <dgm:pt modelId="{561CC9CF-BB32-42F6-AD66-13959FC0098E}" type="parTrans" cxnId="{C55ABD1C-C2E9-48B2-B1C8-7E667914092A}">
      <dgm:prSet/>
      <dgm:spPr/>
      <dgm:t>
        <a:bodyPr/>
        <a:lstStyle/>
        <a:p>
          <a:endParaRPr lang="en-US"/>
        </a:p>
      </dgm:t>
    </dgm:pt>
    <dgm:pt modelId="{A7200831-C8A8-4A2E-BCC4-E82708B42828}" type="sibTrans" cxnId="{C55ABD1C-C2E9-48B2-B1C8-7E667914092A}">
      <dgm:prSet/>
      <dgm:spPr/>
      <dgm:t>
        <a:bodyPr/>
        <a:lstStyle/>
        <a:p>
          <a:endParaRPr lang="en-US"/>
        </a:p>
      </dgm:t>
    </dgm:pt>
    <dgm:pt modelId="{A5E74B26-8270-4288-9DD8-C3787C5E9983}">
      <dgm:prSet/>
      <dgm:spPr/>
      <dgm:t>
        <a:bodyPr/>
        <a:lstStyle/>
        <a:p>
          <a:r>
            <a:rPr lang="fr-CA"/>
            <a:t>Raisonnement : Obtention d’un résultat unique dans une liste de conditions prédéfini</a:t>
          </a:r>
          <a:endParaRPr lang="en-US"/>
        </a:p>
      </dgm:t>
    </dgm:pt>
    <dgm:pt modelId="{1155E5E6-2FCC-45EA-B2AE-DC9958114AD5}" type="parTrans" cxnId="{673B0A15-6C9B-47DE-B9CE-B6337600A4F3}">
      <dgm:prSet/>
      <dgm:spPr/>
      <dgm:t>
        <a:bodyPr/>
        <a:lstStyle/>
        <a:p>
          <a:endParaRPr lang="en-US"/>
        </a:p>
      </dgm:t>
    </dgm:pt>
    <dgm:pt modelId="{DDD5779F-DC60-48E2-8069-AD649034654A}" type="sibTrans" cxnId="{673B0A15-6C9B-47DE-B9CE-B6337600A4F3}">
      <dgm:prSet/>
      <dgm:spPr/>
      <dgm:t>
        <a:bodyPr/>
        <a:lstStyle/>
        <a:p>
          <a:endParaRPr lang="en-US"/>
        </a:p>
      </dgm:t>
    </dgm:pt>
    <dgm:pt modelId="{CB240BAB-DE05-4B76-9F8C-2C594245E95A}">
      <dgm:prSet/>
      <dgm:spPr/>
      <dgm:t>
        <a:bodyPr/>
        <a:lstStyle/>
        <a:p>
          <a:r>
            <a:rPr lang="fr-CA"/>
            <a:t>Sélection de règles : vérification de règle pour choisir l’action finale</a:t>
          </a:r>
          <a:endParaRPr lang="en-US"/>
        </a:p>
      </dgm:t>
    </dgm:pt>
    <dgm:pt modelId="{B416C0E0-91F8-4573-8C71-BD22B8BE3BB1}" type="parTrans" cxnId="{D7F66EAC-0650-4EBE-8BCC-6F377ED26812}">
      <dgm:prSet/>
      <dgm:spPr/>
      <dgm:t>
        <a:bodyPr/>
        <a:lstStyle/>
        <a:p>
          <a:endParaRPr lang="en-US"/>
        </a:p>
      </dgm:t>
    </dgm:pt>
    <dgm:pt modelId="{4410F498-3E15-4F29-96BF-4F046F271B4C}" type="sibTrans" cxnId="{D7F66EAC-0650-4EBE-8BCC-6F377ED26812}">
      <dgm:prSet/>
      <dgm:spPr/>
      <dgm:t>
        <a:bodyPr/>
        <a:lstStyle/>
        <a:p>
          <a:endParaRPr lang="en-US"/>
        </a:p>
      </dgm:t>
    </dgm:pt>
    <dgm:pt modelId="{1E44C290-7DB2-4C15-AECA-037A26A71148}">
      <dgm:prSet/>
      <dgm:spPr/>
      <dgm:t>
        <a:bodyPr/>
        <a:lstStyle/>
        <a:p>
          <a:r>
            <a:rPr lang="fr-CA"/>
            <a:t>Performance : sortie unique qui correspond à l’ensemble de règle (porte ouverte)</a:t>
          </a:r>
          <a:endParaRPr lang="en-US"/>
        </a:p>
      </dgm:t>
    </dgm:pt>
    <dgm:pt modelId="{FA91BDAC-4669-4CCB-9666-83334E1FBE53}" type="parTrans" cxnId="{7AFE5D6D-3B63-4287-BF54-DC6C0C1E1B8B}">
      <dgm:prSet/>
      <dgm:spPr/>
      <dgm:t>
        <a:bodyPr/>
        <a:lstStyle/>
        <a:p>
          <a:endParaRPr lang="en-US"/>
        </a:p>
      </dgm:t>
    </dgm:pt>
    <dgm:pt modelId="{7278CB58-71CB-4C77-A56F-E7C85EC4F0CE}" type="sibTrans" cxnId="{7AFE5D6D-3B63-4287-BF54-DC6C0C1E1B8B}">
      <dgm:prSet/>
      <dgm:spPr/>
      <dgm:t>
        <a:bodyPr/>
        <a:lstStyle/>
        <a:p>
          <a:endParaRPr lang="en-US"/>
        </a:p>
      </dgm:t>
    </dgm:pt>
    <dgm:pt modelId="{22428916-59EC-4A04-B55A-07EA748A730F}" type="pres">
      <dgm:prSet presAssocID="{01B97CEC-2342-4994-908F-E542015DF5B3}" presName="outerComposite" presStyleCnt="0">
        <dgm:presLayoutVars>
          <dgm:chMax val="5"/>
          <dgm:dir/>
          <dgm:resizeHandles val="exact"/>
        </dgm:presLayoutVars>
      </dgm:prSet>
      <dgm:spPr/>
    </dgm:pt>
    <dgm:pt modelId="{1EA2CA33-83AC-4722-82DD-C30EE101A6BF}" type="pres">
      <dgm:prSet presAssocID="{01B97CEC-2342-4994-908F-E542015DF5B3}" presName="dummyMaxCanvas" presStyleCnt="0">
        <dgm:presLayoutVars/>
      </dgm:prSet>
      <dgm:spPr/>
    </dgm:pt>
    <dgm:pt modelId="{77BDE9F5-228D-4B3A-ABA0-F10C2DCC9608}" type="pres">
      <dgm:prSet presAssocID="{01B97CEC-2342-4994-908F-E542015DF5B3}" presName="FourNodes_1" presStyleLbl="node1" presStyleIdx="0" presStyleCnt="4">
        <dgm:presLayoutVars>
          <dgm:bulletEnabled val="1"/>
        </dgm:presLayoutVars>
      </dgm:prSet>
      <dgm:spPr/>
    </dgm:pt>
    <dgm:pt modelId="{DF960E11-B2CB-40FE-A63A-0FE298A6412B}" type="pres">
      <dgm:prSet presAssocID="{01B97CEC-2342-4994-908F-E542015DF5B3}" presName="FourNodes_2" presStyleLbl="node1" presStyleIdx="1" presStyleCnt="4">
        <dgm:presLayoutVars>
          <dgm:bulletEnabled val="1"/>
        </dgm:presLayoutVars>
      </dgm:prSet>
      <dgm:spPr/>
    </dgm:pt>
    <dgm:pt modelId="{6CDB64FE-34DF-466A-960C-5DAFC347318E}" type="pres">
      <dgm:prSet presAssocID="{01B97CEC-2342-4994-908F-E542015DF5B3}" presName="FourNodes_3" presStyleLbl="node1" presStyleIdx="2" presStyleCnt="4">
        <dgm:presLayoutVars>
          <dgm:bulletEnabled val="1"/>
        </dgm:presLayoutVars>
      </dgm:prSet>
      <dgm:spPr/>
    </dgm:pt>
    <dgm:pt modelId="{2B1A85FC-D970-46F2-B40A-DB6D1A6A1A83}" type="pres">
      <dgm:prSet presAssocID="{01B97CEC-2342-4994-908F-E542015DF5B3}" presName="FourNodes_4" presStyleLbl="node1" presStyleIdx="3" presStyleCnt="4">
        <dgm:presLayoutVars>
          <dgm:bulletEnabled val="1"/>
        </dgm:presLayoutVars>
      </dgm:prSet>
      <dgm:spPr/>
    </dgm:pt>
    <dgm:pt modelId="{A2193625-0129-41F6-8BE6-89E0671E6F4C}" type="pres">
      <dgm:prSet presAssocID="{01B97CEC-2342-4994-908F-E542015DF5B3}" presName="FourConn_1-2" presStyleLbl="fgAccFollowNode1" presStyleIdx="0" presStyleCnt="3">
        <dgm:presLayoutVars>
          <dgm:bulletEnabled val="1"/>
        </dgm:presLayoutVars>
      </dgm:prSet>
      <dgm:spPr/>
    </dgm:pt>
    <dgm:pt modelId="{A231F052-B668-4642-BC23-24B87A9E202D}" type="pres">
      <dgm:prSet presAssocID="{01B97CEC-2342-4994-908F-E542015DF5B3}" presName="FourConn_2-3" presStyleLbl="fgAccFollowNode1" presStyleIdx="1" presStyleCnt="3">
        <dgm:presLayoutVars>
          <dgm:bulletEnabled val="1"/>
        </dgm:presLayoutVars>
      </dgm:prSet>
      <dgm:spPr/>
    </dgm:pt>
    <dgm:pt modelId="{F82B787E-65E8-440D-858D-420F2CF26FE1}" type="pres">
      <dgm:prSet presAssocID="{01B97CEC-2342-4994-908F-E542015DF5B3}" presName="FourConn_3-4" presStyleLbl="fgAccFollowNode1" presStyleIdx="2" presStyleCnt="3">
        <dgm:presLayoutVars>
          <dgm:bulletEnabled val="1"/>
        </dgm:presLayoutVars>
      </dgm:prSet>
      <dgm:spPr/>
    </dgm:pt>
    <dgm:pt modelId="{58DE9FFE-7D3F-4DDC-A01E-C37025AAF026}" type="pres">
      <dgm:prSet presAssocID="{01B97CEC-2342-4994-908F-E542015DF5B3}" presName="FourNodes_1_text" presStyleLbl="node1" presStyleIdx="3" presStyleCnt="4">
        <dgm:presLayoutVars>
          <dgm:bulletEnabled val="1"/>
        </dgm:presLayoutVars>
      </dgm:prSet>
      <dgm:spPr/>
    </dgm:pt>
    <dgm:pt modelId="{EB580B96-BC04-405D-81E6-3E389C6112CC}" type="pres">
      <dgm:prSet presAssocID="{01B97CEC-2342-4994-908F-E542015DF5B3}" presName="FourNodes_2_text" presStyleLbl="node1" presStyleIdx="3" presStyleCnt="4">
        <dgm:presLayoutVars>
          <dgm:bulletEnabled val="1"/>
        </dgm:presLayoutVars>
      </dgm:prSet>
      <dgm:spPr/>
    </dgm:pt>
    <dgm:pt modelId="{91167C8C-4703-4BF5-B25A-1A54B0D08D0F}" type="pres">
      <dgm:prSet presAssocID="{01B97CEC-2342-4994-908F-E542015DF5B3}" presName="FourNodes_3_text" presStyleLbl="node1" presStyleIdx="3" presStyleCnt="4">
        <dgm:presLayoutVars>
          <dgm:bulletEnabled val="1"/>
        </dgm:presLayoutVars>
      </dgm:prSet>
      <dgm:spPr/>
    </dgm:pt>
    <dgm:pt modelId="{CF5531C8-8F72-4218-9976-48040B9FD609}" type="pres">
      <dgm:prSet presAssocID="{01B97CEC-2342-4994-908F-E542015DF5B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C91D613-1218-4C92-B53F-2F9BFF91BBF1}" type="presOf" srcId="{DDD5779F-DC60-48E2-8069-AD649034654A}" destId="{A231F052-B668-4642-BC23-24B87A9E202D}" srcOrd="0" destOrd="0" presId="urn:microsoft.com/office/officeart/2005/8/layout/vProcess5"/>
    <dgm:cxn modelId="{673B0A15-6C9B-47DE-B9CE-B6337600A4F3}" srcId="{01B97CEC-2342-4994-908F-E542015DF5B3}" destId="{A5E74B26-8270-4288-9DD8-C3787C5E9983}" srcOrd="1" destOrd="0" parTransId="{1155E5E6-2FCC-45EA-B2AE-DC9958114AD5}" sibTransId="{DDD5779F-DC60-48E2-8069-AD649034654A}"/>
    <dgm:cxn modelId="{74E9E31A-2D8F-43FB-B06B-E0E4ED5FA365}" type="presOf" srcId="{1E44C290-7DB2-4C15-AECA-037A26A71148}" destId="{CF5531C8-8F72-4218-9976-48040B9FD609}" srcOrd="1" destOrd="0" presId="urn:microsoft.com/office/officeart/2005/8/layout/vProcess5"/>
    <dgm:cxn modelId="{C55ABD1C-C2E9-48B2-B1C8-7E667914092A}" srcId="{01B97CEC-2342-4994-908F-E542015DF5B3}" destId="{E12DCDD9-C214-4F46-AA9D-452D994FF7CD}" srcOrd="0" destOrd="0" parTransId="{561CC9CF-BB32-42F6-AD66-13959FC0098E}" sibTransId="{A7200831-C8A8-4A2E-BCC4-E82708B42828}"/>
    <dgm:cxn modelId="{8E03B466-8E62-4E34-B7D7-1BFACBB7C935}" type="presOf" srcId="{A5E74B26-8270-4288-9DD8-C3787C5E9983}" destId="{DF960E11-B2CB-40FE-A63A-0FE298A6412B}" srcOrd="0" destOrd="0" presId="urn:microsoft.com/office/officeart/2005/8/layout/vProcess5"/>
    <dgm:cxn modelId="{7AFE5D6D-3B63-4287-BF54-DC6C0C1E1B8B}" srcId="{01B97CEC-2342-4994-908F-E542015DF5B3}" destId="{1E44C290-7DB2-4C15-AECA-037A26A71148}" srcOrd="3" destOrd="0" parTransId="{FA91BDAC-4669-4CCB-9666-83334E1FBE53}" sibTransId="{7278CB58-71CB-4C77-A56F-E7C85EC4F0CE}"/>
    <dgm:cxn modelId="{F072A892-B613-4675-A95D-FE85EDEB57A3}" type="presOf" srcId="{CB240BAB-DE05-4B76-9F8C-2C594245E95A}" destId="{6CDB64FE-34DF-466A-960C-5DAFC347318E}" srcOrd="0" destOrd="0" presId="urn:microsoft.com/office/officeart/2005/8/layout/vProcess5"/>
    <dgm:cxn modelId="{84D298A1-D33B-4F7B-A13C-CC4AA03249ED}" type="presOf" srcId="{A7200831-C8A8-4A2E-BCC4-E82708B42828}" destId="{A2193625-0129-41F6-8BE6-89E0671E6F4C}" srcOrd="0" destOrd="0" presId="urn:microsoft.com/office/officeart/2005/8/layout/vProcess5"/>
    <dgm:cxn modelId="{D7F66EAC-0650-4EBE-8BCC-6F377ED26812}" srcId="{01B97CEC-2342-4994-908F-E542015DF5B3}" destId="{CB240BAB-DE05-4B76-9F8C-2C594245E95A}" srcOrd="2" destOrd="0" parTransId="{B416C0E0-91F8-4573-8C71-BD22B8BE3BB1}" sibTransId="{4410F498-3E15-4F29-96BF-4F046F271B4C}"/>
    <dgm:cxn modelId="{EBD078B9-0ABA-47BF-AB56-43BD95A4A1AC}" type="presOf" srcId="{A5E74B26-8270-4288-9DD8-C3787C5E9983}" destId="{EB580B96-BC04-405D-81E6-3E389C6112CC}" srcOrd="1" destOrd="0" presId="urn:microsoft.com/office/officeart/2005/8/layout/vProcess5"/>
    <dgm:cxn modelId="{B0F02BD3-1CAF-46BE-BF1A-B3C232195C23}" type="presOf" srcId="{01B97CEC-2342-4994-908F-E542015DF5B3}" destId="{22428916-59EC-4A04-B55A-07EA748A730F}" srcOrd="0" destOrd="0" presId="urn:microsoft.com/office/officeart/2005/8/layout/vProcess5"/>
    <dgm:cxn modelId="{C2B23ED7-A964-4850-8066-C7A5CC9B41B0}" type="presOf" srcId="{CB240BAB-DE05-4B76-9F8C-2C594245E95A}" destId="{91167C8C-4703-4BF5-B25A-1A54B0D08D0F}" srcOrd="1" destOrd="0" presId="urn:microsoft.com/office/officeart/2005/8/layout/vProcess5"/>
    <dgm:cxn modelId="{E85124DA-096A-411E-B8B3-90390FC2D524}" type="presOf" srcId="{E12DCDD9-C214-4F46-AA9D-452D994FF7CD}" destId="{77BDE9F5-228D-4B3A-ABA0-F10C2DCC9608}" srcOrd="0" destOrd="0" presId="urn:microsoft.com/office/officeart/2005/8/layout/vProcess5"/>
    <dgm:cxn modelId="{DDBE49E5-49C2-46CF-8ABC-691D36C59B9D}" type="presOf" srcId="{4410F498-3E15-4F29-96BF-4F046F271B4C}" destId="{F82B787E-65E8-440D-858D-420F2CF26FE1}" srcOrd="0" destOrd="0" presId="urn:microsoft.com/office/officeart/2005/8/layout/vProcess5"/>
    <dgm:cxn modelId="{58165DF6-A5FB-4944-9387-30C81909F51B}" type="presOf" srcId="{1E44C290-7DB2-4C15-AECA-037A26A71148}" destId="{2B1A85FC-D970-46F2-B40A-DB6D1A6A1A83}" srcOrd="0" destOrd="0" presId="urn:microsoft.com/office/officeart/2005/8/layout/vProcess5"/>
    <dgm:cxn modelId="{892B82FD-BCE0-443C-B999-944CF0E8A3F3}" type="presOf" srcId="{E12DCDD9-C214-4F46-AA9D-452D994FF7CD}" destId="{58DE9FFE-7D3F-4DDC-A01E-C37025AAF026}" srcOrd="1" destOrd="0" presId="urn:microsoft.com/office/officeart/2005/8/layout/vProcess5"/>
    <dgm:cxn modelId="{5E1C90E1-F331-483C-8AC5-98F8532CE48D}" type="presParOf" srcId="{22428916-59EC-4A04-B55A-07EA748A730F}" destId="{1EA2CA33-83AC-4722-82DD-C30EE101A6BF}" srcOrd="0" destOrd="0" presId="urn:microsoft.com/office/officeart/2005/8/layout/vProcess5"/>
    <dgm:cxn modelId="{FEB77381-4DE3-473F-AAD3-B9EA800852A1}" type="presParOf" srcId="{22428916-59EC-4A04-B55A-07EA748A730F}" destId="{77BDE9F5-228D-4B3A-ABA0-F10C2DCC9608}" srcOrd="1" destOrd="0" presId="urn:microsoft.com/office/officeart/2005/8/layout/vProcess5"/>
    <dgm:cxn modelId="{E9B24C56-2098-4C80-A118-09874C319D9D}" type="presParOf" srcId="{22428916-59EC-4A04-B55A-07EA748A730F}" destId="{DF960E11-B2CB-40FE-A63A-0FE298A6412B}" srcOrd="2" destOrd="0" presId="urn:microsoft.com/office/officeart/2005/8/layout/vProcess5"/>
    <dgm:cxn modelId="{2330965D-5FC0-47ED-A482-7B1391F17A93}" type="presParOf" srcId="{22428916-59EC-4A04-B55A-07EA748A730F}" destId="{6CDB64FE-34DF-466A-960C-5DAFC347318E}" srcOrd="3" destOrd="0" presId="urn:microsoft.com/office/officeart/2005/8/layout/vProcess5"/>
    <dgm:cxn modelId="{0A90A965-9D67-440F-9EED-507021CE69DF}" type="presParOf" srcId="{22428916-59EC-4A04-B55A-07EA748A730F}" destId="{2B1A85FC-D970-46F2-B40A-DB6D1A6A1A83}" srcOrd="4" destOrd="0" presId="urn:microsoft.com/office/officeart/2005/8/layout/vProcess5"/>
    <dgm:cxn modelId="{1005014A-4E2D-443B-A586-CE86CFD5D6DD}" type="presParOf" srcId="{22428916-59EC-4A04-B55A-07EA748A730F}" destId="{A2193625-0129-41F6-8BE6-89E0671E6F4C}" srcOrd="5" destOrd="0" presId="urn:microsoft.com/office/officeart/2005/8/layout/vProcess5"/>
    <dgm:cxn modelId="{7ABF0484-9CC3-483D-91F4-5E823032A086}" type="presParOf" srcId="{22428916-59EC-4A04-B55A-07EA748A730F}" destId="{A231F052-B668-4642-BC23-24B87A9E202D}" srcOrd="6" destOrd="0" presId="urn:microsoft.com/office/officeart/2005/8/layout/vProcess5"/>
    <dgm:cxn modelId="{47517C68-6BB2-4820-84F9-A784713E64B1}" type="presParOf" srcId="{22428916-59EC-4A04-B55A-07EA748A730F}" destId="{F82B787E-65E8-440D-858D-420F2CF26FE1}" srcOrd="7" destOrd="0" presId="urn:microsoft.com/office/officeart/2005/8/layout/vProcess5"/>
    <dgm:cxn modelId="{708E44E3-19FB-4ABE-8D40-C223DC5CF85F}" type="presParOf" srcId="{22428916-59EC-4A04-B55A-07EA748A730F}" destId="{58DE9FFE-7D3F-4DDC-A01E-C37025AAF026}" srcOrd="8" destOrd="0" presId="urn:microsoft.com/office/officeart/2005/8/layout/vProcess5"/>
    <dgm:cxn modelId="{06B3FBC2-C1C6-4AE9-A75A-5C108D3775BE}" type="presParOf" srcId="{22428916-59EC-4A04-B55A-07EA748A730F}" destId="{EB580B96-BC04-405D-81E6-3E389C6112CC}" srcOrd="9" destOrd="0" presId="urn:microsoft.com/office/officeart/2005/8/layout/vProcess5"/>
    <dgm:cxn modelId="{92551AE6-48CD-409D-BB11-47B08577A7AE}" type="presParOf" srcId="{22428916-59EC-4A04-B55A-07EA748A730F}" destId="{91167C8C-4703-4BF5-B25A-1A54B0D08D0F}" srcOrd="10" destOrd="0" presId="urn:microsoft.com/office/officeart/2005/8/layout/vProcess5"/>
    <dgm:cxn modelId="{E0281E87-AC7E-4CF7-8E8A-7F843F7FA133}" type="presParOf" srcId="{22428916-59EC-4A04-B55A-07EA748A730F}" destId="{CF5531C8-8F72-4218-9976-48040B9FD60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0B3E86-0628-42E7-8C6C-AE6B30E7108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D7D432-29F9-449B-818B-19D7CBF284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CA"/>
            <a:t>Conclusion</a:t>
          </a:r>
          <a:endParaRPr lang="en-US"/>
        </a:p>
      </dgm:t>
    </dgm:pt>
    <dgm:pt modelId="{117CE12C-4900-47D0-823C-7384E81D4B78}" type="parTrans" cxnId="{585E6038-4927-4723-995D-8A1BFCAD2970}">
      <dgm:prSet/>
      <dgm:spPr/>
      <dgm:t>
        <a:bodyPr/>
        <a:lstStyle/>
        <a:p>
          <a:endParaRPr lang="en-US"/>
        </a:p>
      </dgm:t>
    </dgm:pt>
    <dgm:pt modelId="{9C6B56FC-1497-49FB-B8FA-A09900B9B4DA}" type="sibTrans" cxnId="{585E6038-4927-4723-995D-8A1BFCAD2970}">
      <dgm:prSet/>
      <dgm:spPr/>
      <dgm:t>
        <a:bodyPr/>
        <a:lstStyle/>
        <a:p>
          <a:endParaRPr lang="en-US"/>
        </a:p>
      </dgm:t>
    </dgm:pt>
    <dgm:pt modelId="{A938E846-6D25-4377-A75D-2771E0E15FC5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Résolution du labyrinthe complété</a:t>
          </a:r>
          <a:endParaRPr lang="en-US"/>
        </a:p>
      </dgm:t>
    </dgm:pt>
    <dgm:pt modelId="{D4B65E31-B9F4-4D23-A8A7-1A17C0959C4C}" type="parTrans" cxnId="{5938790E-CEC7-4FC7-82EB-DFD9FBF43D01}">
      <dgm:prSet/>
      <dgm:spPr/>
      <dgm:t>
        <a:bodyPr/>
        <a:lstStyle/>
        <a:p>
          <a:endParaRPr lang="en-US"/>
        </a:p>
      </dgm:t>
    </dgm:pt>
    <dgm:pt modelId="{7BACED51-C4FF-4E54-9788-CD36D48880C8}" type="sibTrans" cxnId="{5938790E-CEC7-4FC7-82EB-DFD9FBF43D01}">
      <dgm:prSet/>
      <dgm:spPr/>
      <dgm:t>
        <a:bodyPr/>
        <a:lstStyle/>
        <a:p>
          <a:endParaRPr lang="en-US"/>
        </a:p>
      </dgm:t>
    </dgm:pt>
    <dgm:pt modelId="{6C672995-16B6-49B9-AD42-223C6223D562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Non optimal en points (récupérer les coffres)</a:t>
          </a:r>
          <a:endParaRPr lang="en-US"/>
        </a:p>
      </dgm:t>
    </dgm:pt>
    <dgm:pt modelId="{0AA3F1F8-6683-4C75-A5F7-F4E3A319E760}" type="parTrans" cxnId="{9D68D7DB-1E96-44B2-94A2-BEF1B6F2DF2E}">
      <dgm:prSet/>
      <dgm:spPr/>
      <dgm:t>
        <a:bodyPr/>
        <a:lstStyle/>
        <a:p>
          <a:endParaRPr lang="en-US"/>
        </a:p>
      </dgm:t>
    </dgm:pt>
    <dgm:pt modelId="{E2C7D8F4-1804-4CC8-8A56-802D7C00583F}" type="sibTrans" cxnId="{9D68D7DB-1E96-44B2-94A2-BEF1B6F2DF2E}">
      <dgm:prSet/>
      <dgm:spPr/>
      <dgm:t>
        <a:bodyPr/>
        <a:lstStyle/>
        <a:p>
          <a:endParaRPr lang="en-US"/>
        </a:p>
      </dgm:t>
    </dgm:pt>
    <dgm:pt modelId="{064A2428-1A05-4E27-9887-E8704F556B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fr-CA"/>
            <a:t>Recommandation</a:t>
          </a:r>
          <a:endParaRPr lang="en-US"/>
        </a:p>
      </dgm:t>
    </dgm:pt>
    <dgm:pt modelId="{D9DB2768-2C78-4F8D-ABF8-35BBF9C03821}" type="parTrans" cxnId="{4EDFC15C-AF82-4221-AB13-19410E9EC3F4}">
      <dgm:prSet/>
      <dgm:spPr/>
      <dgm:t>
        <a:bodyPr/>
        <a:lstStyle/>
        <a:p>
          <a:endParaRPr lang="en-US"/>
        </a:p>
      </dgm:t>
    </dgm:pt>
    <dgm:pt modelId="{E18B13D4-7146-4667-BCEB-5736BA2BA00C}" type="sibTrans" cxnId="{4EDFC15C-AF82-4221-AB13-19410E9EC3F4}">
      <dgm:prSet/>
      <dgm:spPr/>
      <dgm:t>
        <a:bodyPr/>
        <a:lstStyle/>
        <a:p>
          <a:endParaRPr lang="en-US"/>
        </a:p>
      </dgm:t>
    </dgm:pt>
    <dgm:pt modelId="{EB2C1937-19E0-4856-95DA-196369ECEB64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Ajout d’une vérification à chaque embranchement pour le chemin le plus payant</a:t>
          </a:r>
          <a:endParaRPr lang="en-US"/>
        </a:p>
      </dgm:t>
    </dgm:pt>
    <dgm:pt modelId="{52D16F8B-B3F3-4F76-A883-949952BF3E37}" type="parTrans" cxnId="{A18AFDEE-F760-4867-8011-A6268EBED8F6}">
      <dgm:prSet/>
      <dgm:spPr/>
      <dgm:t>
        <a:bodyPr/>
        <a:lstStyle/>
        <a:p>
          <a:endParaRPr lang="en-US"/>
        </a:p>
      </dgm:t>
    </dgm:pt>
    <dgm:pt modelId="{FA859842-E033-42DC-84AE-C98744258516}" type="sibTrans" cxnId="{A18AFDEE-F760-4867-8011-A6268EBED8F6}">
      <dgm:prSet/>
      <dgm:spPr/>
      <dgm:t>
        <a:bodyPr/>
        <a:lstStyle/>
        <a:p>
          <a:endParaRPr lang="en-US"/>
        </a:p>
      </dgm:t>
    </dgm:pt>
    <dgm:pt modelId="{945A57ED-09FA-4472-A2D6-667CE507A88B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Algorithme génétique pour le moment où aller chercher les objets</a:t>
          </a:r>
        </a:p>
        <a:p>
          <a:pPr>
            <a:lnSpc>
              <a:spcPct val="100000"/>
            </a:lnSpc>
          </a:pPr>
          <a:r>
            <a:rPr lang="fr-CA" noProof="0"/>
            <a:t>Quand l’agent est complètement bloqué (obstacle bloquant) replanifier un autre chemin</a:t>
          </a:r>
        </a:p>
      </dgm:t>
    </dgm:pt>
    <dgm:pt modelId="{B2FFAE03-AF28-40C9-9D38-6AD55E73B6B7}" type="parTrans" cxnId="{E5AA9D00-FCF3-4AE7-B782-4D51D1D21599}">
      <dgm:prSet/>
      <dgm:spPr/>
      <dgm:t>
        <a:bodyPr/>
        <a:lstStyle/>
        <a:p>
          <a:endParaRPr lang="en-US"/>
        </a:p>
      </dgm:t>
    </dgm:pt>
    <dgm:pt modelId="{DDF7C12B-F4B4-45F0-9C8D-390D95A597A7}" type="sibTrans" cxnId="{E5AA9D00-FCF3-4AE7-B782-4D51D1D21599}">
      <dgm:prSet/>
      <dgm:spPr/>
      <dgm:t>
        <a:bodyPr/>
        <a:lstStyle/>
        <a:p>
          <a:endParaRPr lang="en-US"/>
        </a:p>
      </dgm:t>
    </dgm:pt>
    <dgm:pt modelId="{3F63102F-DF86-4064-8CD8-09B3392EBEB8}" type="pres">
      <dgm:prSet presAssocID="{680B3E86-0628-42E7-8C6C-AE6B30E71086}" presName="root" presStyleCnt="0">
        <dgm:presLayoutVars>
          <dgm:dir/>
          <dgm:resizeHandles val="exact"/>
        </dgm:presLayoutVars>
      </dgm:prSet>
      <dgm:spPr/>
    </dgm:pt>
    <dgm:pt modelId="{2AC74204-0895-40B7-8BC1-E2933D80F1F4}" type="pres">
      <dgm:prSet presAssocID="{2ED7D432-29F9-449B-818B-19D7CBF284B0}" presName="compNode" presStyleCnt="0"/>
      <dgm:spPr/>
    </dgm:pt>
    <dgm:pt modelId="{129D60B6-A753-48F0-A562-751C9017E1DC}" type="pres">
      <dgm:prSet presAssocID="{2ED7D432-29F9-449B-818B-19D7CBF284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29C6987A-CE5B-45C7-B976-6A527842FB7F}" type="pres">
      <dgm:prSet presAssocID="{2ED7D432-29F9-449B-818B-19D7CBF284B0}" presName="iconSpace" presStyleCnt="0"/>
      <dgm:spPr/>
    </dgm:pt>
    <dgm:pt modelId="{E7326478-48E6-49A8-A920-5F6FBB86C813}" type="pres">
      <dgm:prSet presAssocID="{2ED7D432-29F9-449B-818B-19D7CBF284B0}" presName="parTx" presStyleLbl="revTx" presStyleIdx="0" presStyleCnt="4">
        <dgm:presLayoutVars>
          <dgm:chMax val="0"/>
          <dgm:chPref val="0"/>
        </dgm:presLayoutVars>
      </dgm:prSet>
      <dgm:spPr/>
    </dgm:pt>
    <dgm:pt modelId="{475C2A76-69B3-4D19-96BB-AE2328E541CD}" type="pres">
      <dgm:prSet presAssocID="{2ED7D432-29F9-449B-818B-19D7CBF284B0}" presName="txSpace" presStyleCnt="0"/>
      <dgm:spPr/>
    </dgm:pt>
    <dgm:pt modelId="{94D720D5-CC7F-484E-9164-99E4A8B554B3}" type="pres">
      <dgm:prSet presAssocID="{2ED7D432-29F9-449B-818B-19D7CBF284B0}" presName="desTx" presStyleLbl="revTx" presStyleIdx="1" presStyleCnt="4">
        <dgm:presLayoutVars/>
      </dgm:prSet>
      <dgm:spPr/>
    </dgm:pt>
    <dgm:pt modelId="{C2C79FCD-2B73-47D4-B714-B389A046044A}" type="pres">
      <dgm:prSet presAssocID="{9C6B56FC-1497-49FB-B8FA-A09900B9B4DA}" presName="sibTrans" presStyleCnt="0"/>
      <dgm:spPr/>
    </dgm:pt>
    <dgm:pt modelId="{FD6E17DF-2C37-46FB-81A0-0CA514570D61}" type="pres">
      <dgm:prSet presAssocID="{064A2428-1A05-4E27-9887-E8704F556BE2}" presName="compNode" presStyleCnt="0"/>
      <dgm:spPr/>
    </dgm:pt>
    <dgm:pt modelId="{FE0087EE-38AF-41DF-9228-BEE227433D75}" type="pres">
      <dgm:prSet presAssocID="{064A2428-1A05-4E27-9887-E8704F556BE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A0CA56C7-5949-400C-963A-D725C9842E72}" type="pres">
      <dgm:prSet presAssocID="{064A2428-1A05-4E27-9887-E8704F556BE2}" presName="iconSpace" presStyleCnt="0"/>
      <dgm:spPr/>
    </dgm:pt>
    <dgm:pt modelId="{9DC2E4A9-8F5F-4732-90C5-E4876772CA00}" type="pres">
      <dgm:prSet presAssocID="{064A2428-1A05-4E27-9887-E8704F556BE2}" presName="parTx" presStyleLbl="revTx" presStyleIdx="2" presStyleCnt="4">
        <dgm:presLayoutVars>
          <dgm:chMax val="0"/>
          <dgm:chPref val="0"/>
        </dgm:presLayoutVars>
      </dgm:prSet>
      <dgm:spPr/>
    </dgm:pt>
    <dgm:pt modelId="{8F33FC29-9D6D-4D1A-B935-2392E630A13B}" type="pres">
      <dgm:prSet presAssocID="{064A2428-1A05-4E27-9887-E8704F556BE2}" presName="txSpace" presStyleCnt="0"/>
      <dgm:spPr/>
    </dgm:pt>
    <dgm:pt modelId="{51D1886D-91CA-4E77-BD4B-49B8511F46A4}" type="pres">
      <dgm:prSet presAssocID="{064A2428-1A05-4E27-9887-E8704F556BE2}" presName="desTx" presStyleLbl="revTx" presStyleIdx="3" presStyleCnt="4">
        <dgm:presLayoutVars/>
      </dgm:prSet>
      <dgm:spPr/>
    </dgm:pt>
  </dgm:ptLst>
  <dgm:cxnLst>
    <dgm:cxn modelId="{E5AA9D00-FCF3-4AE7-B782-4D51D1D21599}" srcId="{064A2428-1A05-4E27-9887-E8704F556BE2}" destId="{945A57ED-09FA-4472-A2D6-667CE507A88B}" srcOrd="1" destOrd="0" parTransId="{B2FFAE03-AF28-40C9-9D38-6AD55E73B6B7}" sibTransId="{DDF7C12B-F4B4-45F0-9C8D-390D95A597A7}"/>
    <dgm:cxn modelId="{5938790E-CEC7-4FC7-82EB-DFD9FBF43D01}" srcId="{2ED7D432-29F9-449B-818B-19D7CBF284B0}" destId="{A938E846-6D25-4377-A75D-2771E0E15FC5}" srcOrd="0" destOrd="0" parTransId="{D4B65E31-B9F4-4D23-A8A7-1A17C0959C4C}" sibTransId="{7BACED51-C4FF-4E54-9788-CD36D48880C8}"/>
    <dgm:cxn modelId="{BDDA5A28-4F78-4F7C-852D-4A145B935651}" type="presOf" srcId="{2ED7D432-29F9-449B-818B-19D7CBF284B0}" destId="{E7326478-48E6-49A8-A920-5F6FBB86C813}" srcOrd="0" destOrd="0" presId="urn:microsoft.com/office/officeart/2018/2/layout/IconLabelDescriptionList"/>
    <dgm:cxn modelId="{BD67D12A-EBA7-40FA-BE9C-F6FAF44A8CF3}" type="presOf" srcId="{680B3E86-0628-42E7-8C6C-AE6B30E71086}" destId="{3F63102F-DF86-4064-8CD8-09B3392EBEB8}" srcOrd="0" destOrd="0" presId="urn:microsoft.com/office/officeart/2018/2/layout/IconLabelDescriptionList"/>
    <dgm:cxn modelId="{FBCD6334-DD5A-46E4-88CB-4A05A435CA11}" type="presOf" srcId="{EB2C1937-19E0-4856-95DA-196369ECEB64}" destId="{51D1886D-91CA-4E77-BD4B-49B8511F46A4}" srcOrd="0" destOrd="0" presId="urn:microsoft.com/office/officeart/2018/2/layout/IconLabelDescriptionList"/>
    <dgm:cxn modelId="{585E6038-4927-4723-995D-8A1BFCAD2970}" srcId="{680B3E86-0628-42E7-8C6C-AE6B30E71086}" destId="{2ED7D432-29F9-449B-818B-19D7CBF284B0}" srcOrd="0" destOrd="0" parTransId="{117CE12C-4900-47D0-823C-7384E81D4B78}" sibTransId="{9C6B56FC-1497-49FB-B8FA-A09900B9B4DA}"/>
    <dgm:cxn modelId="{4EDFC15C-AF82-4221-AB13-19410E9EC3F4}" srcId="{680B3E86-0628-42E7-8C6C-AE6B30E71086}" destId="{064A2428-1A05-4E27-9887-E8704F556BE2}" srcOrd="1" destOrd="0" parTransId="{D9DB2768-2C78-4F8D-ABF8-35BBF9C03821}" sibTransId="{E18B13D4-7146-4667-BCEB-5736BA2BA00C}"/>
    <dgm:cxn modelId="{059C1647-1659-4A8F-92CC-8D709EFDE842}" type="presOf" srcId="{A938E846-6D25-4377-A75D-2771E0E15FC5}" destId="{94D720D5-CC7F-484E-9164-99E4A8B554B3}" srcOrd="0" destOrd="0" presId="urn:microsoft.com/office/officeart/2018/2/layout/IconLabelDescriptionList"/>
    <dgm:cxn modelId="{3B94CB77-E7AE-4CAA-A65E-415852AE33DB}" type="presOf" srcId="{6C672995-16B6-49B9-AD42-223C6223D562}" destId="{94D720D5-CC7F-484E-9164-99E4A8B554B3}" srcOrd="0" destOrd="1" presId="urn:microsoft.com/office/officeart/2018/2/layout/IconLabelDescriptionList"/>
    <dgm:cxn modelId="{AE04DB84-CA8D-4EE8-BB11-B894BFD1224C}" type="presOf" srcId="{064A2428-1A05-4E27-9887-E8704F556BE2}" destId="{9DC2E4A9-8F5F-4732-90C5-E4876772CA00}" srcOrd="0" destOrd="0" presId="urn:microsoft.com/office/officeart/2018/2/layout/IconLabelDescriptionList"/>
    <dgm:cxn modelId="{7FA858B5-1AC1-4292-8CA1-1EFC4F85C84F}" type="presOf" srcId="{945A57ED-09FA-4472-A2D6-667CE507A88B}" destId="{51D1886D-91CA-4E77-BD4B-49B8511F46A4}" srcOrd="0" destOrd="1" presId="urn:microsoft.com/office/officeart/2018/2/layout/IconLabelDescriptionList"/>
    <dgm:cxn modelId="{9D68D7DB-1E96-44B2-94A2-BEF1B6F2DF2E}" srcId="{2ED7D432-29F9-449B-818B-19D7CBF284B0}" destId="{6C672995-16B6-49B9-AD42-223C6223D562}" srcOrd="1" destOrd="0" parTransId="{0AA3F1F8-6683-4C75-A5F7-F4E3A319E760}" sibTransId="{E2C7D8F4-1804-4CC8-8A56-802D7C00583F}"/>
    <dgm:cxn modelId="{A18AFDEE-F760-4867-8011-A6268EBED8F6}" srcId="{064A2428-1A05-4E27-9887-E8704F556BE2}" destId="{EB2C1937-19E0-4856-95DA-196369ECEB64}" srcOrd="0" destOrd="0" parTransId="{52D16F8B-B3F3-4F76-A883-949952BF3E37}" sibTransId="{FA859842-E033-42DC-84AE-C98744258516}"/>
    <dgm:cxn modelId="{C6F17AF1-EB88-419D-9943-287BB7726E1C}" type="presParOf" srcId="{3F63102F-DF86-4064-8CD8-09B3392EBEB8}" destId="{2AC74204-0895-40B7-8BC1-E2933D80F1F4}" srcOrd="0" destOrd="0" presId="urn:microsoft.com/office/officeart/2018/2/layout/IconLabelDescriptionList"/>
    <dgm:cxn modelId="{026CC426-586C-4D0C-856C-B2CF02E55584}" type="presParOf" srcId="{2AC74204-0895-40B7-8BC1-E2933D80F1F4}" destId="{129D60B6-A753-48F0-A562-751C9017E1DC}" srcOrd="0" destOrd="0" presId="urn:microsoft.com/office/officeart/2018/2/layout/IconLabelDescriptionList"/>
    <dgm:cxn modelId="{E696A0C7-2B5D-408B-88A6-24657BD1DD59}" type="presParOf" srcId="{2AC74204-0895-40B7-8BC1-E2933D80F1F4}" destId="{29C6987A-CE5B-45C7-B976-6A527842FB7F}" srcOrd="1" destOrd="0" presId="urn:microsoft.com/office/officeart/2018/2/layout/IconLabelDescriptionList"/>
    <dgm:cxn modelId="{3A08D0FA-29EB-4716-8A4D-55C598243E9F}" type="presParOf" srcId="{2AC74204-0895-40B7-8BC1-E2933D80F1F4}" destId="{E7326478-48E6-49A8-A920-5F6FBB86C813}" srcOrd="2" destOrd="0" presId="urn:microsoft.com/office/officeart/2018/2/layout/IconLabelDescriptionList"/>
    <dgm:cxn modelId="{A44C2DB4-B378-436B-8E93-C8E03176A085}" type="presParOf" srcId="{2AC74204-0895-40B7-8BC1-E2933D80F1F4}" destId="{475C2A76-69B3-4D19-96BB-AE2328E541CD}" srcOrd="3" destOrd="0" presId="urn:microsoft.com/office/officeart/2018/2/layout/IconLabelDescriptionList"/>
    <dgm:cxn modelId="{31DB990F-FC94-435D-B778-0A5D1C82A70A}" type="presParOf" srcId="{2AC74204-0895-40B7-8BC1-E2933D80F1F4}" destId="{94D720D5-CC7F-484E-9164-99E4A8B554B3}" srcOrd="4" destOrd="0" presId="urn:microsoft.com/office/officeart/2018/2/layout/IconLabelDescriptionList"/>
    <dgm:cxn modelId="{4ABD2EED-8B20-4AAF-A286-822E306721D2}" type="presParOf" srcId="{3F63102F-DF86-4064-8CD8-09B3392EBEB8}" destId="{C2C79FCD-2B73-47D4-B714-B389A046044A}" srcOrd="1" destOrd="0" presId="urn:microsoft.com/office/officeart/2018/2/layout/IconLabelDescriptionList"/>
    <dgm:cxn modelId="{89F1F28B-18DB-42FE-B01C-B404F2792195}" type="presParOf" srcId="{3F63102F-DF86-4064-8CD8-09B3392EBEB8}" destId="{FD6E17DF-2C37-46FB-81A0-0CA514570D61}" srcOrd="2" destOrd="0" presId="urn:microsoft.com/office/officeart/2018/2/layout/IconLabelDescriptionList"/>
    <dgm:cxn modelId="{DE57FB44-8DA5-45ED-BF0D-C150799FE2AE}" type="presParOf" srcId="{FD6E17DF-2C37-46FB-81A0-0CA514570D61}" destId="{FE0087EE-38AF-41DF-9228-BEE227433D75}" srcOrd="0" destOrd="0" presId="urn:microsoft.com/office/officeart/2018/2/layout/IconLabelDescriptionList"/>
    <dgm:cxn modelId="{EB397E17-CBCC-4B28-AE16-B71B308D62E4}" type="presParOf" srcId="{FD6E17DF-2C37-46FB-81A0-0CA514570D61}" destId="{A0CA56C7-5949-400C-963A-D725C9842E72}" srcOrd="1" destOrd="0" presId="urn:microsoft.com/office/officeart/2018/2/layout/IconLabelDescriptionList"/>
    <dgm:cxn modelId="{FCBBAD95-D63B-4031-B340-2140EDD57683}" type="presParOf" srcId="{FD6E17DF-2C37-46FB-81A0-0CA514570D61}" destId="{9DC2E4A9-8F5F-4732-90C5-E4876772CA00}" srcOrd="2" destOrd="0" presId="urn:microsoft.com/office/officeart/2018/2/layout/IconLabelDescriptionList"/>
    <dgm:cxn modelId="{46873D26-17E2-4B02-92CF-F2B8793C27E2}" type="presParOf" srcId="{FD6E17DF-2C37-46FB-81A0-0CA514570D61}" destId="{8F33FC29-9D6D-4D1A-B935-2392E630A13B}" srcOrd="3" destOrd="0" presId="urn:microsoft.com/office/officeart/2018/2/layout/IconLabelDescriptionList"/>
    <dgm:cxn modelId="{BD8A0F09-BDF7-4C92-88CD-A2D801BA3D14}" type="presParOf" srcId="{FD6E17DF-2C37-46FB-81A0-0CA514570D61}" destId="{51D1886D-91CA-4E77-BD4B-49B8511F46A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432F6E-1E0E-46DF-B4CD-5149627D5F0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35D30C-585E-472A-A0DA-480E8FA8C0AD}">
      <dgm:prSet/>
      <dgm:spPr/>
      <dgm:t>
        <a:bodyPr/>
        <a:lstStyle/>
        <a:p>
          <a:pPr>
            <a:defRPr b="1"/>
          </a:pPr>
          <a:r>
            <a:rPr lang="fr-CA"/>
            <a:t>Choix final : Weighed A Star</a:t>
          </a:r>
          <a:endParaRPr lang="en-US"/>
        </a:p>
      </dgm:t>
    </dgm:pt>
    <dgm:pt modelId="{A1AE9715-1284-473F-9846-396BDF45CDA6}" type="parTrans" cxnId="{88029471-EB4A-43E0-87C5-03DF093D0BB5}">
      <dgm:prSet/>
      <dgm:spPr/>
      <dgm:t>
        <a:bodyPr/>
        <a:lstStyle/>
        <a:p>
          <a:endParaRPr lang="en-US"/>
        </a:p>
      </dgm:t>
    </dgm:pt>
    <dgm:pt modelId="{AD2C4B01-3EA5-47A2-BEE2-D420C1FAC3E7}" type="sibTrans" cxnId="{88029471-EB4A-43E0-87C5-03DF093D0BB5}">
      <dgm:prSet/>
      <dgm:spPr/>
      <dgm:t>
        <a:bodyPr/>
        <a:lstStyle/>
        <a:p>
          <a:endParaRPr lang="en-US"/>
        </a:p>
      </dgm:t>
    </dgm:pt>
    <dgm:pt modelId="{5222A460-33A5-4EAF-8465-250A61EF2A22}">
      <dgm:prSet/>
      <dgm:spPr/>
      <dgm:t>
        <a:bodyPr/>
        <a:lstStyle/>
        <a:p>
          <a:pPr>
            <a:defRPr b="1"/>
          </a:pPr>
          <a:r>
            <a:rPr lang="fr-CA"/>
            <a:t>Raisonnement : Détection du chemin optimal  avec les poids (au lieu de simplement le chemin le plus rapide de A Star).</a:t>
          </a:r>
          <a:endParaRPr lang="en-US"/>
        </a:p>
      </dgm:t>
    </dgm:pt>
    <dgm:pt modelId="{C6ACAC1E-CB4F-40BE-8561-45AD06A36C42}" type="parTrans" cxnId="{78E7DE27-DE38-47B1-A15B-17E67623BBE1}">
      <dgm:prSet/>
      <dgm:spPr/>
      <dgm:t>
        <a:bodyPr/>
        <a:lstStyle/>
        <a:p>
          <a:endParaRPr lang="en-US"/>
        </a:p>
      </dgm:t>
    </dgm:pt>
    <dgm:pt modelId="{DA0C4B8C-43CE-420F-BDE9-FE45777CAC94}" type="sibTrans" cxnId="{78E7DE27-DE38-47B1-A15B-17E67623BBE1}">
      <dgm:prSet/>
      <dgm:spPr/>
      <dgm:t>
        <a:bodyPr/>
        <a:lstStyle/>
        <a:p>
          <a:endParaRPr lang="en-US"/>
        </a:p>
      </dgm:t>
    </dgm:pt>
    <dgm:pt modelId="{1C499A5E-347E-4F07-B047-FED7672632D2}">
      <dgm:prSet/>
      <dgm:spPr/>
      <dgm:t>
        <a:bodyPr/>
        <a:lstStyle/>
        <a:p>
          <a:pPr>
            <a:defRPr b="1"/>
          </a:pPr>
          <a:r>
            <a:rPr lang="fr-CA"/>
            <a:t>Critère de réussite : Sortie détectée et trésors et pièces à proximité du chemin principal sélectionnées.</a:t>
          </a:r>
          <a:endParaRPr lang="en-US"/>
        </a:p>
      </dgm:t>
    </dgm:pt>
    <dgm:pt modelId="{722FCBFB-47F6-4E73-88E2-F5BD53657B0F}" type="parTrans" cxnId="{5D506514-EA69-49BD-AC4E-2E1E6A3B3623}">
      <dgm:prSet/>
      <dgm:spPr/>
      <dgm:t>
        <a:bodyPr/>
        <a:lstStyle/>
        <a:p>
          <a:endParaRPr lang="en-US"/>
        </a:p>
      </dgm:t>
    </dgm:pt>
    <dgm:pt modelId="{23D13F06-7FE2-4C02-AE36-EF67ADD15A5C}" type="sibTrans" cxnId="{5D506514-EA69-49BD-AC4E-2E1E6A3B3623}">
      <dgm:prSet/>
      <dgm:spPr/>
      <dgm:t>
        <a:bodyPr/>
        <a:lstStyle/>
        <a:p>
          <a:endParaRPr lang="en-US"/>
        </a:p>
      </dgm:t>
    </dgm:pt>
    <dgm:pt modelId="{F5A06D42-7A65-40F2-85C7-A76FF8A64C6D}">
      <dgm:prSet/>
      <dgm:spPr/>
      <dgm:t>
        <a:bodyPr/>
        <a:lstStyle/>
        <a:p>
          <a:pPr>
            <a:defRPr b="1"/>
          </a:pPr>
          <a:r>
            <a:rPr lang="fr-CA"/>
            <a:t>Performance</a:t>
          </a:r>
          <a:endParaRPr lang="en-US"/>
        </a:p>
      </dgm:t>
    </dgm:pt>
    <dgm:pt modelId="{6F68F50E-DDC8-4BF7-8720-5077218B8330}" type="parTrans" cxnId="{C61371B8-60BE-4EE3-9CF4-25E1100E6EDE}">
      <dgm:prSet/>
      <dgm:spPr/>
      <dgm:t>
        <a:bodyPr/>
        <a:lstStyle/>
        <a:p>
          <a:endParaRPr lang="en-US"/>
        </a:p>
      </dgm:t>
    </dgm:pt>
    <dgm:pt modelId="{7B470876-BFAC-4486-A98F-2CEE70329849}" type="sibTrans" cxnId="{C61371B8-60BE-4EE3-9CF4-25E1100E6EDE}">
      <dgm:prSet/>
      <dgm:spPr/>
      <dgm:t>
        <a:bodyPr/>
        <a:lstStyle/>
        <a:p>
          <a:endParaRPr lang="en-US"/>
        </a:p>
      </dgm:t>
    </dgm:pt>
    <dgm:pt modelId="{C51F8E74-59DA-4FA5-8991-9987A7839307}">
      <dgm:prSet/>
      <dgm:spPr/>
      <dgm:t>
        <a:bodyPr/>
        <a:lstStyle/>
        <a:p>
          <a:r>
            <a:rPr lang="fr-CA"/>
            <a:t>Score plus élevé avec le Weighed que le A star normal.</a:t>
          </a:r>
        </a:p>
      </dgm:t>
    </dgm:pt>
    <dgm:pt modelId="{81574F86-B091-42AD-9AAA-5312C2427A06}" type="parTrans" cxnId="{CD08D7A1-486E-47C2-909E-ADBC0A939E79}">
      <dgm:prSet/>
      <dgm:spPr/>
      <dgm:t>
        <a:bodyPr/>
        <a:lstStyle/>
        <a:p>
          <a:endParaRPr lang="en-US"/>
        </a:p>
      </dgm:t>
    </dgm:pt>
    <dgm:pt modelId="{6DF97EF5-A1A8-4759-9BF4-0CA6A8C74564}" type="sibTrans" cxnId="{CD08D7A1-486E-47C2-909E-ADBC0A939E79}">
      <dgm:prSet/>
      <dgm:spPr/>
      <dgm:t>
        <a:bodyPr/>
        <a:lstStyle/>
        <a:p>
          <a:endParaRPr lang="en-US"/>
        </a:p>
      </dgm:t>
    </dgm:pt>
    <dgm:pt modelId="{A591CC9C-D4B7-418D-89AC-C58777022FA7}" type="pres">
      <dgm:prSet presAssocID="{0B432F6E-1E0E-46DF-B4CD-5149627D5F00}" presName="outerComposite" presStyleCnt="0">
        <dgm:presLayoutVars>
          <dgm:chMax val="5"/>
          <dgm:dir/>
          <dgm:resizeHandles val="exact"/>
        </dgm:presLayoutVars>
      </dgm:prSet>
      <dgm:spPr/>
    </dgm:pt>
    <dgm:pt modelId="{2E185738-03A3-4CF0-8FC2-84329029876E}" type="pres">
      <dgm:prSet presAssocID="{0B432F6E-1E0E-46DF-B4CD-5149627D5F00}" presName="dummyMaxCanvas" presStyleCnt="0">
        <dgm:presLayoutVars/>
      </dgm:prSet>
      <dgm:spPr/>
    </dgm:pt>
    <dgm:pt modelId="{655089E0-FFA3-4845-88B2-74B298D063A0}" type="pres">
      <dgm:prSet presAssocID="{0B432F6E-1E0E-46DF-B4CD-5149627D5F00}" presName="FourNodes_1" presStyleLbl="node1" presStyleIdx="0" presStyleCnt="4">
        <dgm:presLayoutVars>
          <dgm:bulletEnabled val="1"/>
        </dgm:presLayoutVars>
      </dgm:prSet>
      <dgm:spPr/>
    </dgm:pt>
    <dgm:pt modelId="{286DCF32-1CE8-4C27-8AFB-AA37454B030D}" type="pres">
      <dgm:prSet presAssocID="{0B432F6E-1E0E-46DF-B4CD-5149627D5F00}" presName="FourNodes_2" presStyleLbl="node1" presStyleIdx="1" presStyleCnt="4">
        <dgm:presLayoutVars>
          <dgm:bulletEnabled val="1"/>
        </dgm:presLayoutVars>
      </dgm:prSet>
      <dgm:spPr/>
    </dgm:pt>
    <dgm:pt modelId="{89FD42E5-CDA2-4EC9-96F9-19C69F60D332}" type="pres">
      <dgm:prSet presAssocID="{0B432F6E-1E0E-46DF-B4CD-5149627D5F00}" presName="FourNodes_3" presStyleLbl="node1" presStyleIdx="2" presStyleCnt="4">
        <dgm:presLayoutVars>
          <dgm:bulletEnabled val="1"/>
        </dgm:presLayoutVars>
      </dgm:prSet>
      <dgm:spPr/>
    </dgm:pt>
    <dgm:pt modelId="{2FBED419-F16A-4470-A4FD-5EB78CCE5190}" type="pres">
      <dgm:prSet presAssocID="{0B432F6E-1E0E-46DF-B4CD-5149627D5F00}" presName="FourNodes_4" presStyleLbl="node1" presStyleIdx="3" presStyleCnt="4">
        <dgm:presLayoutVars>
          <dgm:bulletEnabled val="1"/>
        </dgm:presLayoutVars>
      </dgm:prSet>
      <dgm:spPr/>
    </dgm:pt>
    <dgm:pt modelId="{B75243B8-1B17-4D6A-B0D5-5D3B58A466C0}" type="pres">
      <dgm:prSet presAssocID="{0B432F6E-1E0E-46DF-B4CD-5149627D5F00}" presName="FourConn_1-2" presStyleLbl="fgAccFollowNode1" presStyleIdx="0" presStyleCnt="3">
        <dgm:presLayoutVars>
          <dgm:bulletEnabled val="1"/>
        </dgm:presLayoutVars>
      </dgm:prSet>
      <dgm:spPr/>
    </dgm:pt>
    <dgm:pt modelId="{68B3F7C8-27F5-48F8-8114-0881F255D50F}" type="pres">
      <dgm:prSet presAssocID="{0B432F6E-1E0E-46DF-B4CD-5149627D5F00}" presName="FourConn_2-3" presStyleLbl="fgAccFollowNode1" presStyleIdx="1" presStyleCnt="3">
        <dgm:presLayoutVars>
          <dgm:bulletEnabled val="1"/>
        </dgm:presLayoutVars>
      </dgm:prSet>
      <dgm:spPr/>
    </dgm:pt>
    <dgm:pt modelId="{C809D51B-07BB-4112-8743-414334001423}" type="pres">
      <dgm:prSet presAssocID="{0B432F6E-1E0E-46DF-B4CD-5149627D5F00}" presName="FourConn_3-4" presStyleLbl="fgAccFollowNode1" presStyleIdx="2" presStyleCnt="3">
        <dgm:presLayoutVars>
          <dgm:bulletEnabled val="1"/>
        </dgm:presLayoutVars>
      </dgm:prSet>
      <dgm:spPr/>
    </dgm:pt>
    <dgm:pt modelId="{D423A6E2-0457-48F3-A375-1A479122F650}" type="pres">
      <dgm:prSet presAssocID="{0B432F6E-1E0E-46DF-B4CD-5149627D5F00}" presName="FourNodes_1_text" presStyleLbl="node1" presStyleIdx="3" presStyleCnt="4">
        <dgm:presLayoutVars>
          <dgm:bulletEnabled val="1"/>
        </dgm:presLayoutVars>
      </dgm:prSet>
      <dgm:spPr/>
    </dgm:pt>
    <dgm:pt modelId="{BD6F2188-02A9-424A-B8B1-A604C3F660C4}" type="pres">
      <dgm:prSet presAssocID="{0B432F6E-1E0E-46DF-B4CD-5149627D5F00}" presName="FourNodes_2_text" presStyleLbl="node1" presStyleIdx="3" presStyleCnt="4">
        <dgm:presLayoutVars>
          <dgm:bulletEnabled val="1"/>
        </dgm:presLayoutVars>
      </dgm:prSet>
      <dgm:spPr/>
    </dgm:pt>
    <dgm:pt modelId="{86F8B661-4A64-4795-8B89-A3BAE6908F9C}" type="pres">
      <dgm:prSet presAssocID="{0B432F6E-1E0E-46DF-B4CD-5149627D5F00}" presName="FourNodes_3_text" presStyleLbl="node1" presStyleIdx="3" presStyleCnt="4">
        <dgm:presLayoutVars>
          <dgm:bulletEnabled val="1"/>
        </dgm:presLayoutVars>
      </dgm:prSet>
      <dgm:spPr/>
    </dgm:pt>
    <dgm:pt modelId="{CDBEEC94-02D2-4739-9370-1C64D22EF835}" type="pres">
      <dgm:prSet presAssocID="{0B432F6E-1E0E-46DF-B4CD-5149627D5F0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F4DE90F-254B-46E5-9CA7-96C7E3DAB970}" type="presOf" srcId="{5222A460-33A5-4EAF-8465-250A61EF2A22}" destId="{BD6F2188-02A9-424A-B8B1-A604C3F660C4}" srcOrd="1" destOrd="0" presId="urn:microsoft.com/office/officeart/2005/8/layout/vProcess5"/>
    <dgm:cxn modelId="{5D506514-EA69-49BD-AC4E-2E1E6A3B3623}" srcId="{0B432F6E-1E0E-46DF-B4CD-5149627D5F00}" destId="{1C499A5E-347E-4F07-B047-FED7672632D2}" srcOrd="2" destOrd="0" parTransId="{722FCBFB-47F6-4E73-88E2-F5BD53657B0F}" sibTransId="{23D13F06-7FE2-4C02-AE36-EF67ADD15A5C}"/>
    <dgm:cxn modelId="{78E7DE27-DE38-47B1-A15B-17E67623BBE1}" srcId="{0B432F6E-1E0E-46DF-B4CD-5149627D5F00}" destId="{5222A460-33A5-4EAF-8465-250A61EF2A22}" srcOrd="1" destOrd="0" parTransId="{C6ACAC1E-CB4F-40BE-8561-45AD06A36C42}" sibTransId="{DA0C4B8C-43CE-420F-BDE9-FE45777CAC94}"/>
    <dgm:cxn modelId="{08431246-5A91-4591-8A95-2A76165B1CEB}" type="presOf" srcId="{A435D30C-585E-472A-A0DA-480E8FA8C0AD}" destId="{D423A6E2-0457-48F3-A375-1A479122F650}" srcOrd="1" destOrd="0" presId="urn:microsoft.com/office/officeart/2005/8/layout/vProcess5"/>
    <dgm:cxn modelId="{185E2867-F6F1-4F46-B0F1-98642972DF2E}" type="presOf" srcId="{0B432F6E-1E0E-46DF-B4CD-5149627D5F00}" destId="{A591CC9C-D4B7-418D-89AC-C58777022FA7}" srcOrd="0" destOrd="0" presId="urn:microsoft.com/office/officeart/2005/8/layout/vProcess5"/>
    <dgm:cxn modelId="{9D03464B-5C60-43CA-98B8-E27776EC032C}" type="presOf" srcId="{1C499A5E-347E-4F07-B047-FED7672632D2}" destId="{86F8B661-4A64-4795-8B89-A3BAE6908F9C}" srcOrd="1" destOrd="0" presId="urn:microsoft.com/office/officeart/2005/8/layout/vProcess5"/>
    <dgm:cxn modelId="{6391594D-4D03-4E05-BC9A-0C15D5B18AEE}" type="presOf" srcId="{23D13F06-7FE2-4C02-AE36-EF67ADD15A5C}" destId="{C809D51B-07BB-4112-8743-414334001423}" srcOrd="0" destOrd="0" presId="urn:microsoft.com/office/officeart/2005/8/layout/vProcess5"/>
    <dgm:cxn modelId="{88029471-EB4A-43E0-87C5-03DF093D0BB5}" srcId="{0B432F6E-1E0E-46DF-B4CD-5149627D5F00}" destId="{A435D30C-585E-472A-A0DA-480E8FA8C0AD}" srcOrd="0" destOrd="0" parTransId="{A1AE9715-1284-473F-9846-396BDF45CDA6}" sibTransId="{AD2C4B01-3EA5-47A2-BEE2-D420C1FAC3E7}"/>
    <dgm:cxn modelId="{46212F7A-34AB-4AE1-8763-4AD95736F2D3}" type="presOf" srcId="{C51F8E74-59DA-4FA5-8991-9987A7839307}" destId="{2FBED419-F16A-4470-A4FD-5EB78CCE5190}" srcOrd="0" destOrd="1" presId="urn:microsoft.com/office/officeart/2005/8/layout/vProcess5"/>
    <dgm:cxn modelId="{7A94747D-7F6E-40E8-B234-E65154A01C75}" type="presOf" srcId="{F5A06D42-7A65-40F2-85C7-A76FF8A64C6D}" destId="{2FBED419-F16A-4470-A4FD-5EB78CCE5190}" srcOrd="0" destOrd="0" presId="urn:microsoft.com/office/officeart/2005/8/layout/vProcess5"/>
    <dgm:cxn modelId="{9AA29094-BEA6-44D1-BEB7-7D3C51A9A216}" type="presOf" srcId="{AD2C4B01-3EA5-47A2-BEE2-D420C1FAC3E7}" destId="{B75243B8-1B17-4D6A-B0D5-5D3B58A466C0}" srcOrd="0" destOrd="0" presId="urn:microsoft.com/office/officeart/2005/8/layout/vProcess5"/>
    <dgm:cxn modelId="{DF8E499F-B3C4-456F-89B6-10C90F0CC414}" type="presOf" srcId="{A435D30C-585E-472A-A0DA-480E8FA8C0AD}" destId="{655089E0-FFA3-4845-88B2-74B298D063A0}" srcOrd="0" destOrd="0" presId="urn:microsoft.com/office/officeart/2005/8/layout/vProcess5"/>
    <dgm:cxn modelId="{CD08D7A1-486E-47C2-909E-ADBC0A939E79}" srcId="{F5A06D42-7A65-40F2-85C7-A76FF8A64C6D}" destId="{C51F8E74-59DA-4FA5-8991-9987A7839307}" srcOrd="0" destOrd="0" parTransId="{81574F86-B091-42AD-9AAA-5312C2427A06}" sibTransId="{6DF97EF5-A1A8-4759-9BF4-0CA6A8C74564}"/>
    <dgm:cxn modelId="{FA8E2AAB-048D-417D-955E-EB83A1018348}" type="presOf" srcId="{F5A06D42-7A65-40F2-85C7-A76FF8A64C6D}" destId="{CDBEEC94-02D2-4739-9370-1C64D22EF835}" srcOrd="1" destOrd="0" presId="urn:microsoft.com/office/officeart/2005/8/layout/vProcess5"/>
    <dgm:cxn modelId="{DD9E8EAC-A134-46D8-860E-B2C30B6A38AB}" type="presOf" srcId="{5222A460-33A5-4EAF-8465-250A61EF2A22}" destId="{286DCF32-1CE8-4C27-8AFB-AA37454B030D}" srcOrd="0" destOrd="0" presId="urn:microsoft.com/office/officeart/2005/8/layout/vProcess5"/>
    <dgm:cxn modelId="{8CB41AAD-DFED-4E6F-9185-A524A9D70157}" type="presOf" srcId="{C51F8E74-59DA-4FA5-8991-9987A7839307}" destId="{CDBEEC94-02D2-4739-9370-1C64D22EF835}" srcOrd="1" destOrd="1" presId="urn:microsoft.com/office/officeart/2005/8/layout/vProcess5"/>
    <dgm:cxn modelId="{C61371B8-60BE-4EE3-9CF4-25E1100E6EDE}" srcId="{0B432F6E-1E0E-46DF-B4CD-5149627D5F00}" destId="{F5A06D42-7A65-40F2-85C7-A76FF8A64C6D}" srcOrd="3" destOrd="0" parTransId="{6F68F50E-DDC8-4BF7-8720-5077218B8330}" sibTransId="{7B470876-BFAC-4486-A98F-2CEE70329849}"/>
    <dgm:cxn modelId="{51E22DC5-CE6D-4B32-B811-18CE2ECA139D}" type="presOf" srcId="{DA0C4B8C-43CE-420F-BDE9-FE45777CAC94}" destId="{68B3F7C8-27F5-48F8-8114-0881F255D50F}" srcOrd="0" destOrd="0" presId="urn:microsoft.com/office/officeart/2005/8/layout/vProcess5"/>
    <dgm:cxn modelId="{23B7A3ED-BE33-4948-9961-257F2A7EBE80}" type="presOf" srcId="{1C499A5E-347E-4F07-B047-FED7672632D2}" destId="{89FD42E5-CDA2-4EC9-96F9-19C69F60D332}" srcOrd="0" destOrd="0" presId="urn:microsoft.com/office/officeart/2005/8/layout/vProcess5"/>
    <dgm:cxn modelId="{5C4526E9-5FF4-4986-AE5D-05945FE130D3}" type="presParOf" srcId="{A591CC9C-D4B7-418D-89AC-C58777022FA7}" destId="{2E185738-03A3-4CF0-8FC2-84329029876E}" srcOrd="0" destOrd="0" presId="urn:microsoft.com/office/officeart/2005/8/layout/vProcess5"/>
    <dgm:cxn modelId="{31B37AD2-9EA9-46D3-BE3E-1F5F6A39B20D}" type="presParOf" srcId="{A591CC9C-D4B7-418D-89AC-C58777022FA7}" destId="{655089E0-FFA3-4845-88B2-74B298D063A0}" srcOrd="1" destOrd="0" presId="urn:microsoft.com/office/officeart/2005/8/layout/vProcess5"/>
    <dgm:cxn modelId="{8D86FD65-27DD-4A55-8BEC-8A08CC183226}" type="presParOf" srcId="{A591CC9C-D4B7-418D-89AC-C58777022FA7}" destId="{286DCF32-1CE8-4C27-8AFB-AA37454B030D}" srcOrd="2" destOrd="0" presId="urn:microsoft.com/office/officeart/2005/8/layout/vProcess5"/>
    <dgm:cxn modelId="{41B41BE4-C830-4826-B8BB-E8FCFE8B513C}" type="presParOf" srcId="{A591CC9C-D4B7-418D-89AC-C58777022FA7}" destId="{89FD42E5-CDA2-4EC9-96F9-19C69F60D332}" srcOrd="3" destOrd="0" presId="urn:microsoft.com/office/officeart/2005/8/layout/vProcess5"/>
    <dgm:cxn modelId="{5196F332-BC02-4ED1-A3E5-A99AF66FFF99}" type="presParOf" srcId="{A591CC9C-D4B7-418D-89AC-C58777022FA7}" destId="{2FBED419-F16A-4470-A4FD-5EB78CCE5190}" srcOrd="4" destOrd="0" presId="urn:microsoft.com/office/officeart/2005/8/layout/vProcess5"/>
    <dgm:cxn modelId="{BD4BCA0C-B17A-4F04-B980-3094A4C1CE50}" type="presParOf" srcId="{A591CC9C-D4B7-418D-89AC-C58777022FA7}" destId="{B75243B8-1B17-4D6A-B0D5-5D3B58A466C0}" srcOrd="5" destOrd="0" presId="urn:microsoft.com/office/officeart/2005/8/layout/vProcess5"/>
    <dgm:cxn modelId="{682CF329-B5E2-4B88-80E5-FF5982C14C43}" type="presParOf" srcId="{A591CC9C-D4B7-418D-89AC-C58777022FA7}" destId="{68B3F7C8-27F5-48F8-8114-0881F255D50F}" srcOrd="6" destOrd="0" presId="urn:microsoft.com/office/officeart/2005/8/layout/vProcess5"/>
    <dgm:cxn modelId="{D970DFBE-493C-4BA0-8B90-39F4236D8742}" type="presParOf" srcId="{A591CC9C-D4B7-418D-89AC-C58777022FA7}" destId="{C809D51B-07BB-4112-8743-414334001423}" srcOrd="7" destOrd="0" presId="urn:microsoft.com/office/officeart/2005/8/layout/vProcess5"/>
    <dgm:cxn modelId="{F88B787B-8C4D-43AC-B998-804ED0C058C4}" type="presParOf" srcId="{A591CC9C-D4B7-418D-89AC-C58777022FA7}" destId="{D423A6E2-0457-48F3-A375-1A479122F650}" srcOrd="8" destOrd="0" presId="urn:microsoft.com/office/officeart/2005/8/layout/vProcess5"/>
    <dgm:cxn modelId="{32177487-0096-4CD0-B24D-B85021ED9720}" type="presParOf" srcId="{A591CC9C-D4B7-418D-89AC-C58777022FA7}" destId="{BD6F2188-02A9-424A-B8B1-A604C3F660C4}" srcOrd="9" destOrd="0" presId="urn:microsoft.com/office/officeart/2005/8/layout/vProcess5"/>
    <dgm:cxn modelId="{BAFDE799-ADC6-4208-8CBE-FF8D3B155AFC}" type="presParOf" srcId="{A591CC9C-D4B7-418D-89AC-C58777022FA7}" destId="{86F8B661-4A64-4795-8B89-A3BAE6908F9C}" srcOrd="10" destOrd="0" presId="urn:microsoft.com/office/officeart/2005/8/layout/vProcess5"/>
    <dgm:cxn modelId="{6C32C76D-2199-498B-92BB-4D3D683DF098}" type="presParOf" srcId="{A591CC9C-D4B7-418D-89AC-C58777022FA7}" destId="{CDBEEC94-02D2-4739-9370-1C64D22EF83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089E0-FFA3-4845-88B2-74B298D063A0}">
      <dsp:nvSpPr>
        <dsp:cNvPr id="0" name=""/>
        <dsp:cNvSpPr/>
      </dsp:nvSpPr>
      <dsp:spPr>
        <a:xfrm>
          <a:off x="0" y="0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Choix final : A Star</a:t>
          </a:r>
          <a:endParaRPr lang="en-US" sz="1600" kern="1200"/>
        </a:p>
      </dsp:txBody>
      <dsp:txXfrm>
        <a:off x="32257" y="32257"/>
        <a:ext cx="3135107" cy="1036825"/>
      </dsp:txXfrm>
    </dsp:sp>
    <dsp:sp modelId="{286DCF32-1CE8-4C27-8AFB-AA37454B030D}">
      <dsp:nvSpPr>
        <dsp:cNvPr id="0" name=""/>
        <dsp:cNvSpPr/>
      </dsp:nvSpPr>
      <dsp:spPr>
        <a:xfrm>
          <a:off x="369890" y="1301583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498950"/>
            <a:satOff val="-225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Raisonnement : Détection du chemin optimal (au lieu de simplement le premier).</a:t>
          </a:r>
          <a:endParaRPr lang="en-US" sz="1600" kern="1200"/>
        </a:p>
      </dsp:txBody>
      <dsp:txXfrm>
        <a:off x="402147" y="1333840"/>
        <a:ext cx="3266326" cy="1036825"/>
      </dsp:txXfrm>
    </dsp:sp>
    <dsp:sp modelId="{89FD42E5-CDA2-4EC9-96F9-19C69F60D332}">
      <dsp:nvSpPr>
        <dsp:cNvPr id="0" name=""/>
        <dsp:cNvSpPr/>
      </dsp:nvSpPr>
      <dsp:spPr>
        <a:xfrm>
          <a:off x="734260" y="2603166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997900"/>
            <a:satOff val="-44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Critère de réussite : Sortie détectée peu importe la taille du labyrinthe (sauf si aucun chemin trouvé)</a:t>
          </a:r>
          <a:endParaRPr lang="en-US" sz="1600" kern="1200"/>
        </a:p>
      </dsp:txBody>
      <dsp:txXfrm>
        <a:off x="766517" y="2635423"/>
        <a:ext cx="3271847" cy="1036825"/>
      </dsp:txXfrm>
    </dsp:sp>
    <dsp:sp modelId="{2FBED419-F16A-4470-A4FD-5EB78CCE5190}">
      <dsp:nvSpPr>
        <dsp:cNvPr id="0" name=""/>
        <dsp:cNvSpPr/>
      </dsp:nvSpPr>
      <dsp:spPr>
        <a:xfrm>
          <a:off x="1104150" y="3904749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1496851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Performance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/>
            <a:t>Chemin trouvé rapidement</a:t>
          </a:r>
        </a:p>
      </dsp:txBody>
      <dsp:txXfrm>
        <a:off x="1136407" y="3937006"/>
        <a:ext cx="3266326" cy="1036825"/>
      </dsp:txXfrm>
    </dsp:sp>
    <dsp:sp modelId="{B75243B8-1B17-4D6A-B0D5-5D3B58A466C0}">
      <dsp:nvSpPr>
        <dsp:cNvPr id="0" name=""/>
        <dsp:cNvSpPr/>
      </dsp:nvSpPr>
      <dsp:spPr>
        <a:xfrm>
          <a:off x="3700730" y="843525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861801" y="843525"/>
        <a:ext cx="393728" cy="538692"/>
      </dsp:txXfrm>
    </dsp:sp>
    <dsp:sp modelId="{68B3F7C8-27F5-48F8-8114-0881F255D50F}">
      <dsp:nvSpPr>
        <dsp:cNvPr id="0" name=""/>
        <dsp:cNvSpPr/>
      </dsp:nvSpPr>
      <dsp:spPr>
        <a:xfrm>
          <a:off x="4070621" y="2145109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63492"/>
            <a:satOff val="7923"/>
            <a:lumOff val="7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63492"/>
              <a:satOff val="7923"/>
              <a:lumOff val="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231692" y="2145109"/>
        <a:ext cx="393728" cy="538692"/>
      </dsp:txXfrm>
    </dsp:sp>
    <dsp:sp modelId="{C809D51B-07BB-4112-8743-414334001423}">
      <dsp:nvSpPr>
        <dsp:cNvPr id="0" name=""/>
        <dsp:cNvSpPr/>
      </dsp:nvSpPr>
      <dsp:spPr>
        <a:xfrm>
          <a:off x="4434990" y="3446692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326983"/>
            <a:satOff val="15847"/>
            <a:lumOff val="141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326983"/>
              <a:satOff val="15847"/>
              <a:lumOff val="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596061" y="3446692"/>
        <a:ext cx="393728" cy="5386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089E0-FFA3-4845-88B2-74B298D063A0}">
      <dsp:nvSpPr>
        <dsp:cNvPr id="0" name=""/>
        <dsp:cNvSpPr/>
      </dsp:nvSpPr>
      <dsp:spPr>
        <a:xfrm>
          <a:off x="0" y="0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Choix final : </a:t>
          </a:r>
          <a:r>
            <a:rPr lang="fr-CA" sz="1400" kern="1200">
              <a:latin typeface="Goudy Old Style"/>
            </a:rPr>
            <a:t>Logique Floue</a:t>
          </a:r>
          <a:endParaRPr lang="en-US" sz="1400" kern="1200"/>
        </a:p>
      </dsp:txBody>
      <dsp:txXfrm>
        <a:off x="32257" y="32257"/>
        <a:ext cx="3135107" cy="1036825"/>
      </dsp:txXfrm>
    </dsp:sp>
    <dsp:sp modelId="{286DCF32-1CE8-4C27-8AFB-AA37454B030D}">
      <dsp:nvSpPr>
        <dsp:cNvPr id="0" name=""/>
        <dsp:cNvSpPr/>
      </dsp:nvSpPr>
      <dsp:spPr>
        <a:xfrm>
          <a:off x="369890" y="1301583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498950"/>
            <a:satOff val="-225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Raisonnement : </a:t>
          </a:r>
          <a:r>
            <a:rPr lang="fr-CA" sz="1400" kern="1200">
              <a:latin typeface="Goudy Old Style"/>
            </a:rPr>
            <a:t>Algorithme détectant une direction avec un signal d'entrée pour obtenir un signal de sortie directionnel </a:t>
          </a:r>
          <a:r>
            <a:rPr lang="fr-CA" sz="1400" kern="1200"/>
            <a:t>(</a:t>
          </a:r>
          <a:r>
            <a:rPr lang="fr-CA" sz="1400" kern="1200">
              <a:latin typeface="Goudy Old Style"/>
            </a:rPr>
            <a:t>Détection courte distance</a:t>
          </a:r>
          <a:r>
            <a:rPr lang="fr-CA" sz="1400" kern="1200"/>
            <a:t>).</a:t>
          </a:r>
          <a:endParaRPr lang="en-US" sz="1400" kern="1200"/>
        </a:p>
      </dsp:txBody>
      <dsp:txXfrm>
        <a:off x="402147" y="1333840"/>
        <a:ext cx="3266326" cy="1036825"/>
      </dsp:txXfrm>
    </dsp:sp>
    <dsp:sp modelId="{89FD42E5-CDA2-4EC9-96F9-19C69F60D332}">
      <dsp:nvSpPr>
        <dsp:cNvPr id="0" name=""/>
        <dsp:cNvSpPr/>
      </dsp:nvSpPr>
      <dsp:spPr>
        <a:xfrm>
          <a:off x="734260" y="2603166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997900"/>
            <a:satOff val="-44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Critère de réussite :</a:t>
          </a:r>
          <a:r>
            <a:rPr lang="fr-CA" sz="1400" kern="1200">
              <a:latin typeface="Goudy Old Style"/>
            </a:rPr>
            <a:t> Éviter tous les obstacles et ramasser toutes les pièces dans le labyrinthe</a:t>
          </a:r>
          <a:r>
            <a:rPr lang="fr-CA" sz="1400" kern="1200"/>
            <a:t> (sauf</a:t>
          </a:r>
          <a:r>
            <a:rPr lang="fr-CA" sz="1400" kern="1200">
              <a:latin typeface="Goudy Old Style"/>
            </a:rPr>
            <a:t> si la réussite du labyrinthe est </a:t>
          </a:r>
          <a:r>
            <a:rPr lang="fr-CA" sz="1400" kern="1200"/>
            <a:t> </a:t>
          </a:r>
          <a:r>
            <a:rPr lang="fr-CA" sz="1400" kern="1200">
              <a:latin typeface="Goudy Old Style"/>
            </a:rPr>
            <a:t>impossible</a:t>
          </a:r>
          <a:r>
            <a:rPr lang="fr-CA" sz="1400" kern="1200"/>
            <a:t>)</a:t>
          </a:r>
          <a:endParaRPr lang="en-US" sz="1400" kern="1200"/>
        </a:p>
      </dsp:txBody>
      <dsp:txXfrm>
        <a:off x="766517" y="2635423"/>
        <a:ext cx="3271847" cy="1036825"/>
      </dsp:txXfrm>
    </dsp:sp>
    <dsp:sp modelId="{2FBED419-F16A-4470-A4FD-5EB78CCE5190}">
      <dsp:nvSpPr>
        <dsp:cNvPr id="0" name=""/>
        <dsp:cNvSpPr/>
      </dsp:nvSpPr>
      <dsp:spPr>
        <a:xfrm>
          <a:off x="1104150" y="3904749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1496851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Performance</a:t>
          </a:r>
          <a:endParaRPr lang="en-US" sz="14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100" kern="1200">
              <a:latin typeface="Goudy Old Style"/>
            </a:rPr>
            <a:t>Se déplacer dans la bonne direction lorsque confronter à un obstacle</a:t>
          </a:r>
          <a:endParaRPr lang="fr-CA" sz="1100" kern="120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100" kern="1200">
              <a:latin typeface="Goudy Old Style"/>
            </a:rPr>
            <a:t>Ramase tous les trésors et pièces du labyrinthe</a:t>
          </a:r>
        </a:p>
      </dsp:txBody>
      <dsp:txXfrm>
        <a:off x="1136407" y="3937006"/>
        <a:ext cx="3266326" cy="1036825"/>
      </dsp:txXfrm>
    </dsp:sp>
    <dsp:sp modelId="{B75243B8-1B17-4D6A-B0D5-5D3B58A466C0}">
      <dsp:nvSpPr>
        <dsp:cNvPr id="0" name=""/>
        <dsp:cNvSpPr/>
      </dsp:nvSpPr>
      <dsp:spPr>
        <a:xfrm>
          <a:off x="3700730" y="843525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861801" y="843525"/>
        <a:ext cx="393728" cy="538692"/>
      </dsp:txXfrm>
    </dsp:sp>
    <dsp:sp modelId="{68B3F7C8-27F5-48F8-8114-0881F255D50F}">
      <dsp:nvSpPr>
        <dsp:cNvPr id="0" name=""/>
        <dsp:cNvSpPr/>
      </dsp:nvSpPr>
      <dsp:spPr>
        <a:xfrm>
          <a:off x="4070621" y="2145109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63492"/>
            <a:satOff val="7923"/>
            <a:lumOff val="7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63492"/>
              <a:satOff val="7923"/>
              <a:lumOff val="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231692" y="2145109"/>
        <a:ext cx="393728" cy="538692"/>
      </dsp:txXfrm>
    </dsp:sp>
    <dsp:sp modelId="{C809D51B-07BB-4112-8743-414334001423}">
      <dsp:nvSpPr>
        <dsp:cNvPr id="0" name=""/>
        <dsp:cNvSpPr/>
      </dsp:nvSpPr>
      <dsp:spPr>
        <a:xfrm>
          <a:off x="4434990" y="3446692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326983"/>
            <a:satOff val="15847"/>
            <a:lumOff val="141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326983"/>
              <a:satOff val="15847"/>
              <a:lumOff val="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596061" y="3446692"/>
        <a:ext cx="393728" cy="5386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B24D3-9D5C-4435-BEDB-0C766FF85E9B}">
      <dsp:nvSpPr>
        <dsp:cNvPr id="0" name=""/>
        <dsp:cNvSpPr/>
      </dsp:nvSpPr>
      <dsp:spPr>
        <a:xfrm>
          <a:off x="4660" y="243114"/>
          <a:ext cx="730898" cy="7308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772DC-5EEF-445F-A2DF-F74D1923A666}">
      <dsp:nvSpPr>
        <dsp:cNvPr id="0" name=""/>
        <dsp:cNvSpPr/>
      </dsp:nvSpPr>
      <dsp:spPr>
        <a:xfrm>
          <a:off x="4660" y="1093596"/>
          <a:ext cx="2088281" cy="1363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Choix final : Algorithme génétique</a:t>
          </a:r>
          <a:endParaRPr lang="en-US" sz="1400" kern="1200"/>
        </a:p>
      </dsp:txBody>
      <dsp:txXfrm>
        <a:off x="4660" y="1093596"/>
        <a:ext cx="2088281" cy="1363934"/>
      </dsp:txXfrm>
    </dsp:sp>
    <dsp:sp modelId="{84D462AB-39EB-4799-8000-C32CBBA3A643}">
      <dsp:nvSpPr>
        <dsp:cNvPr id="0" name=""/>
        <dsp:cNvSpPr/>
      </dsp:nvSpPr>
      <dsp:spPr>
        <a:xfrm>
          <a:off x="4660" y="2513151"/>
          <a:ext cx="2088281" cy="51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F825E-2486-4F3C-AB88-3DEE6C18FC3C}">
      <dsp:nvSpPr>
        <dsp:cNvPr id="0" name=""/>
        <dsp:cNvSpPr/>
      </dsp:nvSpPr>
      <dsp:spPr>
        <a:xfrm>
          <a:off x="2458391" y="243114"/>
          <a:ext cx="730898" cy="7308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B6499-9B90-4905-AF90-A057A0329B07}">
      <dsp:nvSpPr>
        <dsp:cNvPr id="0" name=""/>
        <dsp:cNvSpPr/>
      </dsp:nvSpPr>
      <dsp:spPr>
        <a:xfrm>
          <a:off x="2458391" y="1093596"/>
          <a:ext cx="2088281" cy="1363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Raisonnement : optimisation avec test progressif de sortie (fitness fonction)</a:t>
          </a:r>
          <a:endParaRPr lang="en-US" sz="1400" kern="1200"/>
        </a:p>
      </dsp:txBody>
      <dsp:txXfrm>
        <a:off x="2458391" y="1093596"/>
        <a:ext cx="2088281" cy="1363934"/>
      </dsp:txXfrm>
    </dsp:sp>
    <dsp:sp modelId="{CC1E41EB-FACE-41AB-8DF3-BF92387CC0C0}">
      <dsp:nvSpPr>
        <dsp:cNvPr id="0" name=""/>
        <dsp:cNvSpPr/>
      </dsp:nvSpPr>
      <dsp:spPr>
        <a:xfrm>
          <a:off x="2458391" y="2513151"/>
          <a:ext cx="2088281" cy="51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76AF4-62FC-4F0A-BAEB-E8377D0E58BF}">
      <dsp:nvSpPr>
        <dsp:cNvPr id="0" name=""/>
        <dsp:cNvSpPr/>
      </dsp:nvSpPr>
      <dsp:spPr>
        <a:xfrm>
          <a:off x="4912121" y="243114"/>
          <a:ext cx="730898" cy="7308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B87AB-372F-4634-81D0-6380943DE2A6}">
      <dsp:nvSpPr>
        <dsp:cNvPr id="0" name=""/>
        <dsp:cNvSpPr/>
      </dsp:nvSpPr>
      <dsp:spPr>
        <a:xfrm>
          <a:off x="4912121" y="1093596"/>
          <a:ext cx="2088281" cy="1363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Critère de réussite 4 monstres tués pour obtenir les bons attributs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 noProof="0"/>
            <a:t>Règle : sélection aléatoire, Élitisme, croissement, mutation</a:t>
          </a:r>
        </a:p>
      </dsp:txBody>
      <dsp:txXfrm>
        <a:off x="4912121" y="1093596"/>
        <a:ext cx="2088281" cy="1363934"/>
      </dsp:txXfrm>
    </dsp:sp>
    <dsp:sp modelId="{BE43A36B-6E1B-4FC5-A255-6C2BD3DAABFE}">
      <dsp:nvSpPr>
        <dsp:cNvPr id="0" name=""/>
        <dsp:cNvSpPr/>
      </dsp:nvSpPr>
      <dsp:spPr>
        <a:xfrm>
          <a:off x="4912121" y="2513151"/>
          <a:ext cx="2088281" cy="51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F280E-AE0E-4172-BC9C-BDCC6829681F}">
      <dsp:nvSpPr>
        <dsp:cNvPr id="0" name=""/>
        <dsp:cNvSpPr/>
      </dsp:nvSpPr>
      <dsp:spPr>
        <a:xfrm>
          <a:off x="7365852" y="243114"/>
          <a:ext cx="730898" cy="7308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96AC9-FDE1-432D-9995-4B8DA3562853}">
      <dsp:nvSpPr>
        <dsp:cNvPr id="0" name=""/>
        <dsp:cNvSpPr/>
      </dsp:nvSpPr>
      <dsp:spPr>
        <a:xfrm>
          <a:off x="7365852" y="1093596"/>
          <a:ext cx="2088281" cy="1363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400" kern="1200"/>
            <a:t>Performance</a:t>
          </a:r>
          <a:endParaRPr lang="en-US" sz="1400" kern="1200"/>
        </a:p>
      </dsp:txBody>
      <dsp:txXfrm>
        <a:off x="7365852" y="1093596"/>
        <a:ext cx="2088281" cy="1363934"/>
      </dsp:txXfrm>
    </dsp:sp>
    <dsp:sp modelId="{F6021485-BC7B-4C8D-B95B-835FBE91FCB1}">
      <dsp:nvSpPr>
        <dsp:cNvPr id="0" name=""/>
        <dsp:cNvSpPr/>
      </dsp:nvSpPr>
      <dsp:spPr>
        <a:xfrm>
          <a:off x="7114945" y="1225516"/>
          <a:ext cx="2088281" cy="510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/>
            <a:t>Nombre de générations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noProof="0"/>
            <a:t>Résultat</a:t>
          </a:r>
          <a:r>
            <a:rPr lang="en-US" sz="1400" kern="1200"/>
            <a:t> </a:t>
          </a:r>
        </a:p>
      </dsp:txBody>
      <dsp:txXfrm>
        <a:off x="7114945" y="1225516"/>
        <a:ext cx="2088281" cy="510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DE9F5-228D-4B3A-ABA0-F10C2DCC9608}">
      <dsp:nvSpPr>
        <dsp:cNvPr id="0" name=""/>
        <dsp:cNvSpPr/>
      </dsp:nvSpPr>
      <dsp:spPr>
        <a:xfrm>
          <a:off x="0" y="0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Choix finals : Système expert</a:t>
          </a:r>
          <a:endParaRPr lang="en-US" sz="2000" kern="1200"/>
        </a:p>
      </dsp:txBody>
      <dsp:txXfrm>
        <a:off x="32257" y="32257"/>
        <a:ext cx="3135107" cy="1036825"/>
      </dsp:txXfrm>
    </dsp:sp>
    <dsp:sp modelId="{DF960E11-B2CB-40FE-A63A-0FE298A6412B}">
      <dsp:nvSpPr>
        <dsp:cNvPr id="0" name=""/>
        <dsp:cNvSpPr/>
      </dsp:nvSpPr>
      <dsp:spPr>
        <a:xfrm>
          <a:off x="369890" y="1301583"/>
          <a:ext cx="4416601" cy="11013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Raisonnement : Obtention d’un résultat unique dans une liste de conditions prédéfini</a:t>
          </a:r>
          <a:endParaRPr lang="en-US" sz="2000" kern="1200"/>
        </a:p>
      </dsp:txBody>
      <dsp:txXfrm>
        <a:off x="402147" y="1333840"/>
        <a:ext cx="3266326" cy="1036825"/>
      </dsp:txXfrm>
    </dsp:sp>
    <dsp:sp modelId="{6CDB64FE-34DF-466A-960C-5DAFC347318E}">
      <dsp:nvSpPr>
        <dsp:cNvPr id="0" name=""/>
        <dsp:cNvSpPr/>
      </dsp:nvSpPr>
      <dsp:spPr>
        <a:xfrm>
          <a:off x="734260" y="2603166"/>
          <a:ext cx="4416601" cy="11013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Sélection de règles : vérification de règle pour choisir l’action finale</a:t>
          </a:r>
          <a:endParaRPr lang="en-US" sz="2000" kern="1200"/>
        </a:p>
      </dsp:txBody>
      <dsp:txXfrm>
        <a:off x="766517" y="2635423"/>
        <a:ext cx="3271847" cy="1036825"/>
      </dsp:txXfrm>
    </dsp:sp>
    <dsp:sp modelId="{2B1A85FC-D970-46F2-B40A-DB6D1A6A1A83}">
      <dsp:nvSpPr>
        <dsp:cNvPr id="0" name=""/>
        <dsp:cNvSpPr/>
      </dsp:nvSpPr>
      <dsp:spPr>
        <a:xfrm>
          <a:off x="1104150" y="3904749"/>
          <a:ext cx="4416601" cy="11013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Performance : sortie unique qui correspond à l’ensemble de règle (porte ouverte)</a:t>
          </a:r>
          <a:endParaRPr lang="en-US" sz="2000" kern="1200"/>
        </a:p>
      </dsp:txBody>
      <dsp:txXfrm>
        <a:off x="1136407" y="3937006"/>
        <a:ext cx="3266326" cy="1036825"/>
      </dsp:txXfrm>
    </dsp:sp>
    <dsp:sp modelId="{A2193625-0129-41F6-8BE6-89E0671E6F4C}">
      <dsp:nvSpPr>
        <dsp:cNvPr id="0" name=""/>
        <dsp:cNvSpPr/>
      </dsp:nvSpPr>
      <dsp:spPr>
        <a:xfrm>
          <a:off x="3700730" y="843525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861801" y="843525"/>
        <a:ext cx="393728" cy="538692"/>
      </dsp:txXfrm>
    </dsp:sp>
    <dsp:sp modelId="{A231F052-B668-4642-BC23-24B87A9E202D}">
      <dsp:nvSpPr>
        <dsp:cNvPr id="0" name=""/>
        <dsp:cNvSpPr/>
      </dsp:nvSpPr>
      <dsp:spPr>
        <a:xfrm>
          <a:off x="4070621" y="2145109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231692" y="2145109"/>
        <a:ext cx="393728" cy="538692"/>
      </dsp:txXfrm>
    </dsp:sp>
    <dsp:sp modelId="{F82B787E-65E8-440D-858D-420F2CF26FE1}">
      <dsp:nvSpPr>
        <dsp:cNvPr id="0" name=""/>
        <dsp:cNvSpPr/>
      </dsp:nvSpPr>
      <dsp:spPr>
        <a:xfrm>
          <a:off x="4434990" y="3446692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596061" y="3446692"/>
        <a:ext cx="393728" cy="5386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D60B6-A753-48F0-A562-751C9017E1DC}">
      <dsp:nvSpPr>
        <dsp:cNvPr id="0" name=""/>
        <dsp:cNvSpPr/>
      </dsp:nvSpPr>
      <dsp:spPr>
        <a:xfrm>
          <a:off x="1398000" y="14630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26478-48E6-49A8-A920-5F6FBB86C813}">
      <dsp:nvSpPr>
        <dsp:cNvPr id="0" name=""/>
        <dsp:cNvSpPr/>
      </dsp:nvSpPr>
      <dsp:spPr>
        <a:xfrm>
          <a:off x="1398000" y="18300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3600" kern="1200"/>
            <a:t>Conclusion</a:t>
          </a:r>
          <a:endParaRPr lang="en-US" sz="3600" kern="1200"/>
        </a:p>
      </dsp:txBody>
      <dsp:txXfrm>
        <a:off x="1398000" y="1830082"/>
        <a:ext cx="4320000" cy="648000"/>
      </dsp:txXfrm>
    </dsp:sp>
    <dsp:sp modelId="{94D720D5-CC7F-484E-9164-99E4A8B554B3}">
      <dsp:nvSpPr>
        <dsp:cNvPr id="0" name=""/>
        <dsp:cNvSpPr/>
      </dsp:nvSpPr>
      <dsp:spPr>
        <a:xfrm>
          <a:off x="1398000" y="2557978"/>
          <a:ext cx="4320000" cy="158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Résolution du labyrinthe complété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Non optimal en points (récupérer les coffres)</a:t>
          </a:r>
          <a:endParaRPr lang="en-US" sz="1700" kern="1200"/>
        </a:p>
      </dsp:txBody>
      <dsp:txXfrm>
        <a:off x="1398000" y="2557978"/>
        <a:ext cx="4320000" cy="1583118"/>
      </dsp:txXfrm>
    </dsp:sp>
    <dsp:sp modelId="{FE0087EE-38AF-41DF-9228-BEE227433D75}">
      <dsp:nvSpPr>
        <dsp:cNvPr id="0" name=""/>
        <dsp:cNvSpPr/>
      </dsp:nvSpPr>
      <dsp:spPr>
        <a:xfrm>
          <a:off x="6474000" y="14630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2E4A9-8F5F-4732-90C5-E4876772CA00}">
      <dsp:nvSpPr>
        <dsp:cNvPr id="0" name=""/>
        <dsp:cNvSpPr/>
      </dsp:nvSpPr>
      <dsp:spPr>
        <a:xfrm>
          <a:off x="6474000" y="18300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3600" kern="1200"/>
            <a:t>Recommandation</a:t>
          </a:r>
          <a:endParaRPr lang="en-US" sz="3600" kern="1200"/>
        </a:p>
      </dsp:txBody>
      <dsp:txXfrm>
        <a:off x="6474000" y="1830082"/>
        <a:ext cx="4320000" cy="648000"/>
      </dsp:txXfrm>
    </dsp:sp>
    <dsp:sp modelId="{51D1886D-91CA-4E77-BD4B-49B8511F46A4}">
      <dsp:nvSpPr>
        <dsp:cNvPr id="0" name=""/>
        <dsp:cNvSpPr/>
      </dsp:nvSpPr>
      <dsp:spPr>
        <a:xfrm>
          <a:off x="6474000" y="2557978"/>
          <a:ext cx="4320000" cy="1583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Ajout d’une vérification à chaque embranchement pour le chemin le plus payant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Algorithme génétique pour le moment où aller chercher les objets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noProof="0"/>
            <a:t>Quand l’agent est complètement bloqué (obstacle bloquant) replanifier un autre chemin</a:t>
          </a:r>
        </a:p>
      </dsp:txBody>
      <dsp:txXfrm>
        <a:off x="6474000" y="2557978"/>
        <a:ext cx="4320000" cy="15831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089E0-FFA3-4845-88B2-74B298D063A0}">
      <dsp:nvSpPr>
        <dsp:cNvPr id="0" name=""/>
        <dsp:cNvSpPr/>
      </dsp:nvSpPr>
      <dsp:spPr>
        <a:xfrm>
          <a:off x="0" y="0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Choix final : Weighed A Star</a:t>
          </a:r>
          <a:endParaRPr lang="en-US" sz="1600" kern="1200"/>
        </a:p>
      </dsp:txBody>
      <dsp:txXfrm>
        <a:off x="32257" y="32257"/>
        <a:ext cx="3135107" cy="1036825"/>
      </dsp:txXfrm>
    </dsp:sp>
    <dsp:sp modelId="{286DCF32-1CE8-4C27-8AFB-AA37454B030D}">
      <dsp:nvSpPr>
        <dsp:cNvPr id="0" name=""/>
        <dsp:cNvSpPr/>
      </dsp:nvSpPr>
      <dsp:spPr>
        <a:xfrm>
          <a:off x="369890" y="1301583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498950"/>
            <a:satOff val="-225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Raisonnement : Détection du chemin optimal  avec les poids (au lieu de simplement le chemin le plus rapide de A Star).</a:t>
          </a:r>
          <a:endParaRPr lang="en-US" sz="1600" kern="1200"/>
        </a:p>
      </dsp:txBody>
      <dsp:txXfrm>
        <a:off x="402147" y="1333840"/>
        <a:ext cx="3266326" cy="1036825"/>
      </dsp:txXfrm>
    </dsp:sp>
    <dsp:sp modelId="{89FD42E5-CDA2-4EC9-96F9-19C69F60D332}">
      <dsp:nvSpPr>
        <dsp:cNvPr id="0" name=""/>
        <dsp:cNvSpPr/>
      </dsp:nvSpPr>
      <dsp:spPr>
        <a:xfrm>
          <a:off x="734260" y="2603166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997900"/>
            <a:satOff val="-449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Critère de réussite : Sortie détectée et trésors et pièces à proximité du chemin principal sélectionnées.</a:t>
          </a:r>
          <a:endParaRPr lang="en-US" sz="1600" kern="1200"/>
        </a:p>
      </dsp:txBody>
      <dsp:txXfrm>
        <a:off x="766517" y="2635423"/>
        <a:ext cx="3271847" cy="1036825"/>
      </dsp:txXfrm>
    </dsp:sp>
    <dsp:sp modelId="{2FBED419-F16A-4470-A4FD-5EB78CCE5190}">
      <dsp:nvSpPr>
        <dsp:cNvPr id="0" name=""/>
        <dsp:cNvSpPr/>
      </dsp:nvSpPr>
      <dsp:spPr>
        <a:xfrm>
          <a:off x="1104150" y="3904749"/>
          <a:ext cx="4416601" cy="1101339"/>
        </a:xfrm>
        <a:prstGeom prst="roundRect">
          <a:avLst>
            <a:gd name="adj" fmla="val 10000"/>
          </a:avLst>
        </a:prstGeom>
        <a:solidFill>
          <a:schemeClr val="accent2">
            <a:hueOff val="-1496851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CA" sz="1600" kern="1200"/>
            <a:t>Performance</a:t>
          </a:r>
          <a:endParaRPr lang="en-U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/>
            <a:t>Score plus élevé avec le Weighed que le A star normal.</a:t>
          </a:r>
        </a:p>
      </dsp:txBody>
      <dsp:txXfrm>
        <a:off x="1136407" y="3937006"/>
        <a:ext cx="3266326" cy="1036825"/>
      </dsp:txXfrm>
    </dsp:sp>
    <dsp:sp modelId="{B75243B8-1B17-4D6A-B0D5-5D3B58A466C0}">
      <dsp:nvSpPr>
        <dsp:cNvPr id="0" name=""/>
        <dsp:cNvSpPr/>
      </dsp:nvSpPr>
      <dsp:spPr>
        <a:xfrm>
          <a:off x="3700730" y="843525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861801" y="843525"/>
        <a:ext cx="393728" cy="538692"/>
      </dsp:txXfrm>
    </dsp:sp>
    <dsp:sp modelId="{68B3F7C8-27F5-48F8-8114-0881F255D50F}">
      <dsp:nvSpPr>
        <dsp:cNvPr id="0" name=""/>
        <dsp:cNvSpPr/>
      </dsp:nvSpPr>
      <dsp:spPr>
        <a:xfrm>
          <a:off x="4070621" y="2145109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63492"/>
            <a:satOff val="7923"/>
            <a:lumOff val="7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63492"/>
              <a:satOff val="7923"/>
              <a:lumOff val="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231692" y="2145109"/>
        <a:ext cx="393728" cy="538692"/>
      </dsp:txXfrm>
    </dsp:sp>
    <dsp:sp modelId="{C809D51B-07BB-4112-8743-414334001423}">
      <dsp:nvSpPr>
        <dsp:cNvPr id="0" name=""/>
        <dsp:cNvSpPr/>
      </dsp:nvSpPr>
      <dsp:spPr>
        <a:xfrm>
          <a:off x="4434990" y="3446692"/>
          <a:ext cx="715870" cy="7158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326983"/>
            <a:satOff val="15847"/>
            <a:lumOff val="141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326983"/>
              <a:satOff val="15847"/>
              <a:lumOff val="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596061" y="3446692"/>
        <a:ext cx="393728" cy="538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6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9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0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6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1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5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7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8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2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t circulaire 3D au néon">
            <a:extLst>
              <a:ext uri="{FF2B5EF4-FFF2-40B4-BE49-F238E27FC236}">
                <a16:creationId xmlns:a16="http://schemas.microsoft.com/office/drawing/2014/main" id="{5F5106D3-E910-F601-8FBC-F958CEEAA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6DFE88-851E-4129-3FEB-7C715025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755" y="2253484"/>
            <a:ext cx="7983941" cy="2571001"/>
          </a:xfrm>
        </p:spPr>
        <p:txBody>
          <a:bodyPr>
            <a:normAutofit/>
          </a:bodyPr>
          <a:lstStyle/>
          <a:p>
            <a:pPr algn="ctr"/>
            <a:r>
              <a:rPr lang="fr-CA">
                <a:solidFill>
                  <a:srgbClr val="FFFFFF"/>
                </a:solidFill>
              </a:rPr>
              <a:t>Défense orale 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7D9F44-60DB-6CDF-01BE-5FFB848DC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0119" y="5015553"/>
            <a:ext cx="7533565" cy="889948"/>
          </a:xfrm>
        </p:spPr>
        <p:txBody>
          <a:bodyPr anchor="ctr">
            <a:normAutofit/>
          </a:bodyPr>
          <a:lstStyle/>
          <a:p>
            <a:pPr algn="ctr"/>
            <a:r>
              <a:rPr lang="fr-CA">
                <a:solidFill>
                  <a:srgbClr val="FFFFFF"/>
                </a:solidFill>
              </a:rPr>
              <a:t>App 1 S7, GEI890-GEI895,</a:t>
            </a:r>
          </a:p>
          <a:p>
            <a:pPr algn="ctr"/>
            <a:r>
              <a:rPr lang="fr-CA" cap="none">
                <a:solidFill>
                  <a:srgbClr val="FFFFFF"/>
                </a:solidFill>
              </a:rPr>
              <a:t>Présenté à Mme. Audrey Corbeil Therrien</a:t>
            </a:r>
          </a:p>
        </p:txBody>
      </p:sp>
    </p:spTree>
    <p:extLst>
      <p:ext uri="{BB962C8B-B14F-4D97-AF65-F5344CB8AC3E}">
        <p14:creationId xmlns:p14="http://schemas.microsoft.com/office/powerpoint/2010/main" val="31914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594" y="2300991"/>
            <a:ext cx="3807639" cy="2878111"/>
          </a:xfrm>
        </p:spPr>
        <p:txBody>
          <a:bodyPr>
            <a:normAutofit/>
          </a:bodyPr>
          <a:lstStyle/>
          <a:p>
            <a:pPr algn="ctr"/>
            <a:r>
              <a:rPr lang="fr-CA" err="1"/>
              <a:t>RecommendationRecherche</a:t>
            </a:r>
            <a:r>
              <a:rPr lang="fr-CA"/>
              <a:t> de trésors et pièces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D38F088D-C8DB-57E5-3075-EAAF92886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5029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95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856439-F4E3-D54F-9416-42ABDCE1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 descr="3D black question marks with one yellow question mark">
            <a:extLst>
              <a:ext uri="{FF2B5EF4-FFF2-40B4-BE49-F238E27FC236}">
                <a16:creationId xmlns:a16="http://schemas.microsoft.com/office/drawing/2014/main" id="{C1BCEEF8-88BD-1F1E-BA64-85FA4EC4D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3" r="6379" b="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485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755" y="2253484"/>
            <a:ext cx="7983941" cy="2571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7413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fr-CA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56B699-D6F4-AFEC-B26A-11BE63999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2844800"/>
            <a:ext cx="4470831" cy="305317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CA"/>
              <a:t>Objectif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000"/>
              <a:t>Résolution d’un labyrinthe à l’aide d’un agent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000"/>
              <a:t>Combattre des monstres avec des attributs spécifiques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2000"/>
              <a:t>Ouvrir des portes à l’aide de résolution de règle</a:t>
            </a:r>
          </a:p>
          <a:p>
            <a:pPr marL="0" indent="0">
              <a:buNone/>
            </a:pPr>
            <a:endParaRPr lang="fr-CA"/>
          </a:p>
        </p:txBody>
      </p:sp>
      <p:cxnSp>
        <p:nvCxnSpPr>
          <p:cNvPr id="46" name="Straight Connector 25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ille">
            <a:extLst>
              <a:ext uri="{FF2B5EF4-FFF2-40B4-BE49-F238E27FC236}">
                <a16:creationId xmlns:a16="http://schemas.microsoft.com/office/drawing/2014/main" id="{1D9E99D9-5D7B-E315-5200-5772D4477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7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Schéma bloc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878353-BDEF-0E1E-3142-32534CB6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5003" y="1313558"/>
            <a:ext cx="5571565" cy="423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9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fr-CA"/>
              <a:t>Recherche de sortie</a:t>
            </a:r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D38F088D-C8DB-57E5-3075-EAAF92886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429280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1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7FCBE-0334-ED63-E6C6-BD567283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6053AF-3ED2-54E6-7177-F6015070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E9F87C7-F553-ECD2-5F85-36AC41C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803412-C2FF-268D-E052-278A2496B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Espace réservé du contenu 2">
            <a:extLst>
              <a:ext uri="{FF2B5EF4-FFF2-40B4-BE49-F238E27FC236}">
                <a16:creationId xmlns:a16="http://schemas.microsoft.com/office/drawing/2014/main" id="{AA8E685F-A2FE-45E7-921F-4189C6384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249459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0E07BE58-9833-2D67-ADB4-1975BD6F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fr-CA"/>
              <a:t>Éviter les obstacles et ramasser les pièces</a:t>
            </a:r>
          </a:p>
        </p:txBody>
      </p:sp>
    </p:spTree>
    <p:extLst>
      <p:ext uri="{BB962C8B-B14F-4D97-AF65-F5344CB8AC3E}">
        <p14:creationId xmlns:p14="http://schemas.microsoft.com/office/powerpoint/2010/main" val="352379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4" y="943705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fr-CA"/>
              <a:t>Tuer les monstres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DC0B3CC-D266-77AC-F1F5-43CCC0991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021967"/>
              </p:ext>
            </p:extLst>
          </p:nvPr>
        </p:nvGraphicFramePr>
        <p:xfrm>
          <a:off x="1386590" y="2864825"/>
          <a:ext cx="9458794" cy="3267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72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fr-CA"/>
              <a:t>Déverrouiller les portes</a:t>
            </a:r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ACB7462C-D101-6C2B-494C-2B89EE836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280282"/>
              </p:ext>
            </p:extLst>
          </p:nvPr>
        </p:nvGraphicFramePr>
        <p:xfrm>
          <a:off x="5718748" y="952500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572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3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31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89" y="1826096"/>
            <a:ext cx="3149221" cy="21494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Démonstration</a:t>
            </a:r>
          </a:p>
        </p:txBody>
      </p:sp>
      <p:sp>
        <p:nvSpPr>
          <p:cNvPr id="48" name="Freeform: Shape 10">
            <a:extLst>
              <a:ext uri="{FF2B5EF4-FFF2-40B4-BE49-F238E27FC236}">
                <a16:creationId xmlns:a16="http://schemas.microsoft.com/office/drawing/2014/main" id="{98F816C8-664D-4D46-87AC-DD705400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05180"/>
            <a:ext cx="4014345" cy="5316049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résultat">
            <a:hlinkClick r:id="" action="ppaction://media"/>
            <a:extLst>
              <a:ext uri="{FF2B5EF4-FFF2-40B4-BE49-F238E27FC236}">
                <a16:creationId xmlns:a16="http://schemas.microsoft.com/office/drawing/2014/main" id="{D0BE35B6-D798-8352-7F97-D8AD2326E3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5003" y="1572232"/>
            <a:ext cx="5571565" cy="37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4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36F2CD-06D2-3684-8DD9-AFD682FA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553646"/>
            <a:ext cx="10287000" cy="1279329"/>
          </a:xfrm>
        </p:spPr>
        <p:txBody>
          <a:bodyPr>
            <a:normAutofit/>
          </a:bodyPr>
          <a:lstStyle/>
          <a:p>
            <a:pPr algn="ctr"/>
            <a:r>
              <a:rPr lang="fr-CA"/>
              <a:t>Conclusion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AB882E83-38EA-4A57-928E-B07CFAFB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3574" y="2359560"/>
            <a:ext cx="7217448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86DCB0F0-AFEF-F94D-DA77-2E94BB3A8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099160"/>
              </p:ext>
            </p:extLst>
          </p:nvPr>
        </p:nvGraphicFramePr>
        <p:xfrm>
          <a:off x="0" y="2308421"/>
          <a:ext cx="12192000" cy="428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084702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Grand écran</PresentationFormat>
  <Paragraphs>51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Goudy Old Style</vt:lpstr>
      <vt:lpstr>Wingdings</vt:lpstr>
      <vt:lpstr>MarrakeshVTI</vt:lpstr>
      <vt:lpstr>Défense orale IA</vt:lpstr>
      <vt:lpstr>Introduction</vt:lpstr>
      <vt:lpstr>Schéma bloc</vt:lpstr>
      <vt:lpstr>Recherche de sortie</vt:lpstr>
      <vt:lpstr>Éviter les obstacles et ramasser les pièces</vt:lpstr>
      <vt:lpstr>Tuer les monstres</vt:lpstr>
      <vt:lpstr>Déverrouiller les portes</vt:lpstr>
      <vt:lpstr>Démonstration</vt:lpstr>
      <vt:lpstr>Conclusion</vt:lpstr>
      <vt:lpstr>RecommendationRecherche de trésors et pièces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IA</dc:title>
  <dc:creator>Anthony St-Laurent-Cyr</dc:creator>
  <cp:lastModifiedBy>Anthony St-Laurent-Cyr</cp:lastModifiedBy>
  <cp:revision>2</cp:revision>
  <dcterms:created xsi:type="dcterms:W3CDTF">2024-01-29T19:35:18Z</dcterms:created>
  <dcterms:modified xsi:type="dcterms:W3CDTF">2024-01-30T21:45:50Z</dcterms:modified>
</cp:coreProperties>
</file>